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84" r:id="rId1"/>
    <p:sldMasterId id="2147483718" r:id="rId2"/>
    <p:sldMasterId id="2147483753" r:id="rId3"/>
    <p:sldMasterId id="2147483746" r:id="rId4"/>
    <p:sldMasterId id="2147483740" r:id="rId5"/>
    <p:sldMasterId id="2147483735" r:id="rId6"/>
    <p:sldMasterId id="2147483731" r:id="rId7"/>
    <p:sldMasterId id="2147483777" r:id="rId8"/>
    <p:sldMasterId id="2147483780" r:id="rId9"/>
    <p:sldMasterId id="2147483783" r:id="rId10"/>
    <p:sldMasterId id="2147483786" r:id="rId11"/>
    <p:sldMasterId id="2147483789" r:id="rId12"/>
    <p:sldMasterId id="2147483792" r:id="rId13"/>
  </p:sldMasterIdLst>
  <p:notesMasterIdLst>
    <p:notesMasterId r:id="rId15"/>
  </p:notesMasterIdLst>
  <p:handoutMasterIdLst>
    <p:handoutMasterId r:id="rId16"/>
  </p:handoutMasterIdLst>
  <p:sldIdLst>
    <p:sldId id="259" r:id="rId14"/>
  </p:sldIdLst>
  <p:sldSz cx="12192000" cy="6858000"/>
  <p:notesSz cx="6669088" cy="9926638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38" y="19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2106" y="-84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EE9FFB-C436-4210-8A0A-6325610AB1F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3C9D3D36-6E72-44B5-A17B-C46F1967D5D4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Kokouskäytännöt/viestintä</a:t>
          </a:r>
          <a:endParaRPr lang="fi-FI" dirty="0"/>
        </a:p>
      </dgm:t>
    </dgm:pt>
    <dgm:pt modelId="{C99EA868-CCF5-439D-9755-369A4CCA16FB}" type="parTrans" cxnId="{651B190A-F847-42CE-B307-EFEC28D6BD02}">
      <dgm:prSet/>
      <dgm:spPr/>
      <dgm:t>
        <a:bodyPr/>
        <a:lstStyle/>
        <a:p>
          <a:endParaRPr lang="fi-FI"/>
        </a:p>
      </dgm:t>
    </dgm:pt>
    <dgm:pt modelId="{484D7FC2-F45B-41F7-BB7F-E7CB93643C51}" type="sibTrans" cxnId="{651B190A-F847-42CE-B307-EFEC28D6BD02}">
      <dgm:prSet/>
      <dgm:spPr/>
      <dgm:t>
        <a:bodyPr/>
        <a:lstStyle/>
        <a:p>
          <a:endParaRPr lang="fi-FI"/>
        </a:p>
      </dgm:t>
    </dgm:pt>
    <dgm:pt modelId="{407B65D1-48DB-41D8-8658-DC28D940B911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Kerro tiimipalaveri- sekä kehitys- ja osaamiskeskustelukäytännöistä työyksikössä (ks. lisätietoa kehitys-ja osaamiskeskusteluista ym. linkistä).</a:t>
          </a:r>
          <a:endParaRPr lang="fi-FI" dirty="0"/>
        </a:p>
      </dgm:t>
    </dgm:pt>
    <dgm:pt modelId="{5518BC7F-1124-40DF-9EC3-FAF0464660EB}" type="parTrans" cxnId="{B564A878-845B-4CCB-99E0-EBE6B371FEE5}">
      <dgm:prSet/>
      <dgm:spPr/>
      <dgm:t>
        <a:bodyPr/>
        <a:lstStyle/>
        <a:p>
          <a:endParaRPr lang="fi-FI"/>
        </a:p>
      </dgm:t>
    </dgm:pt>
    <dgm:pt modelId="{64CBFE0C-41EB-41EC-8FEC-1F7A69F7034D}" type="sibTrans" cxnId="{B564A878-845B-4CCB-99E0-EBE6B371FEE5}">
      <dgm:prSet/>
      <dgm:spPr/>
      <dgm:t>
        <a:bodyPr/>
        <a:lstStyle/>
        <a:p>
          <a:endParaRPr lang="fi-FI"/>
        </a:p>
      </dgm:t>
    </dgm:pt>
    <dgm:pt modelId="{D6296436-A53D-4B24-A80A-785FB66FE2F3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Sovi uuden työntekijän kanssa koeajan loppupuolelle keskusteluaika, jossa luodaan raamit/tavoitteet tulevalle työskentelylle, lisäperehdytyksen tarpeet ym.</a:t>
          </a:r>
          <a:endParaRPr lang="fi-FI" dirty="0"/>
        </a:p>
      </dgm:t>
    </dgm:pt>
    <dgm:pt modelId="{44B790A8-C85C-4C71-B00F-169B4C932569}" type="parTrans" cxnId="{2EB10C74-9BDF-4A23-93F7-C7EFC3122DA6}">
      <dgm:prSet/>
      <dgm:spPr/>
      <dgm:t>
        <a:bodyPr/>
        <a:lstStyle/>
        <a:p>
          <a:endParaRPr lang="fi-FI"/>
        </a:p>
      </dgm:t>
    </dgm:pt>
    <dgm:pt modelId="{DDD6C5B2-E1B6-4642-AA95-51B2CBE204EA}" type="sibTrans" cxnId="{2EB10C74-9BDF-4A23-93F7-C7EFC3122DA6}">
      <dgm:prSet/>
      <dgm:spPr/>
      <dgm:t>
        <a:bodyPr/>
        <a:lstStyle/>
        <a:p>
          <a:endParaRPr lang="fi-FI"/>
        </a:p>
      </dgm:t>
    </dgm:pt>
    <dgm:pt modelId="{B50DCADE-2E2D-4728-8946-B8B141EBCD22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Perehdyttämisen seuranta tapahtuu kehityskeskusteluissa.</a:t>
          </a:r>
          <a:endParaRPr lang="fi-FI" dirty="0"/>
        </a:p>
      </dgm:t>
    </dgm:pt>
    <dgm:pt modelId="{24FECF17-4E35-4093-8A07-86384D26FAAA}" type="parTrans" cxnId="{5D81C624-5A4E-4243-86C1-C63DFE28027C}">
      <dgm:prSet/>
      <dgm:spPr/>
      <dgm:t>
        <a:bodyPr/>
        <a:lstStyle/>
        <a:p>
          <a:endParaRPr lang="fi-FI"/>
        </a:p>
      </dgm:t>
    </dgm:pt>
    <dgm:pt modelId="{413DEC1B-8EAC-401D-BFF4-60ED1DD3DD8B}" type="sibTrans" cxnId="{5D81C624-5A4E-4243-86C1-C63DFE28027C}">
      <dgm:prSet/>
      <dgm:spPr/>
      <dgm:t>
        <a:bodyPr/>
        <a:lstStyle/>
        <a:p>
          <a:endParaRPr lang="fi-FI"/>
        </a:p>
      </dgm:t>
    </dgm:pt>
    <dgm:pt modelId="{D4BDABEC-E069-4661-B48C-EC7CC250804D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Kerro tiedotuskäytännöistä yksikössä/asiakkaalle, ilmoitustaulusta, sisäisistä </a:t>
          </a:r>
          <a:r>
            <a:rPr lang="fi-FI" smtClean="0"/>
            <a:t>tiedotteista, toimialan </a:t>
          </a:r>
          <a:r>
            <a:rPr lang="fi-FI" dirty="0" smtClean="0"/>
            <a:t>omista julkaisuista, kalenterista jne.</a:t>
          </a:r>
          <a:endParaRPr lang="fi-FI" dirty="0"/>
        </a:p>
      </dgm:t>
    </dgm:pt>
    <dgm:pt modelId="{84C9C659-0F9B-4BB2-AD61-DFDBF5ABFCDE}" type="parTrans" cxnId="{A494DB5E-24EB-4330-85F1-9B9A27888EE0}">
      <dgm:prSet/>
      <dgm:spPr/>
      <dgm:t>
        <a:bodyPr/>
        <a:lstStyle/>
        <a:p>
          <a:endParaRPr lang="fi-FI"/>
        </a:p>
      </dgm:t>
    </dgm:pt>
    <dgm:pt modelId="{18FA60E8-D3AF-4651-8707-B5B732497786}" type="sibTrans" cxnId="{A494DB5E-24EB-4330-85F1-9B9A27888EE0}">
      <dgm:prSet/>
      <dgm:spPr/>
      <dgm:t>
        <a:bodyPr/>
        <a:lstStyle/>
        <a:p>
          <a:endParaRPr lang="fi-FI"/>
        </a:p>
      </dgm:t>
    </dgm:pt>
    <dgm:pt modelId="{2675D455-26F9-47BA-A294-AA7B582BCC32}" type="pres">
      <dgm:prSet presAssocID="{85EE9FFB-C436-4210-8A0A-6325610AB1F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11690F90-FD2C-4748-A792-7092C7714863}" type="pres">
      <dgm:prSet presAssocID="{3C9D3D36-6E72-44B5-A17B-C46F1967D5D4}" presName="vertOne" presStyleCnt="0"/>
      <dgm:spPr/>
    </dgm:pt>
    <dgm:pt modelId="{EA0255E9-289C-4C2A-A1AA-082E1D4CE0EB}" type="pres">
      <dgm:prSet presAssocID="{3C9D3D36-6E72-44B5-A17B-C46F1967D5D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3C36A742-981B-4DE6-98F2-D5AD99A3BACC}" type="pres">
      <dgm:prSet presAssocID="{3C9D3D36-6E72-44B5-A17B-C46F1967D5D4}" presName="parTransOne" presStyleCnt="0"/>
      <dgm:spPr/>
    </dgm:pt>
    <dgm:pt modelId="{B83E38BF-8A5E-4DAE-AAB6-294D1A42C8BF}" type="pres">
      <dgm:prSet presAssocID="{3C9D3D36-6E72-44B5-A17B-C46F1967D5D4}" presName="horzOne" presStyleCnt="0"/>
      <dgm:spPr/>
    </dgm:pt>
    <dgm:pt modelId="{4E74D668-FFF0-4FCB-8ACD-3DEF4B34B92C}" type="pres">
      <dgm:prSet presAssocID="{407B65D1-48DB-41D8-8658-DC28D940B911}" presName="vertTwo" presStyleCnt="0"/>
      <dgm:spPr/>
    </dgm:pt>
    <dgm:pt modelId="{2687817F-9211-431A-9E70-3F66271E098B}" type="pres">
      <dgm:prSet presAssocID="{407B65D1-48DB-41D8-8658-DC28D940B91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66981919-12C1-4127-B4F2-CEC7EDA0751F}" type="pres">
      <dgm:prSet presAssocID="{407B65D1-48DB-41D8-8658-DC28D940B911}" presName="parTransTwo" presStyleCnt="0"/>
      <dgm:spPr/>
    </dgm:pt>
    <dgm:pt modelId="{F22442AA-D101-43E6-B2E5-F61EA194940F}" type="pres">
      <dgm:prSet presAssocID="{407B65D1-48DB-41D8-8658-DC28D940B911}" presName="horzTwo" presStyleCnt="0"/>
      <dgm:spPr/>
    </dgm:pt>
    <dgm:pt modelId="{ED4A1440-80D9-4B9B-87EA-55332288858C}" type="pres">
      <dgm:prSet presAssocID="{D6296436-A53D-4B24-A80A-785FB66FE2F3}" presName="vertThree" presStyleCnt="0"/>
      <dgm:spPr/>
    </dgm:pt>
    <dgm:pt modelId="{9768C1D2-9A98-4CBB-A1DD-F68C02092605}" type="pres">
      <dgm:prSet presAssocID="{D6296436-A53D-4B24-A80A-785FB66FE2F3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3A0310EC-D2D8-4226-8A6B-6FC7C31921C9}" type="pres">
      <dgm:prSet presAssocID="{D6296436-A53D-4B24-A80A-785FB66FE2F3}" presName="horzThree" presStyleCnt="0"/>
      <dgm:spPr/>
    </dgm:pt>
    <dgm:pt modelId="{75060876-0809-4E46-97E9-CA86E8904CA4}" type="pres">
      <dgm:prSet presAssocID="{DDD6C5B2-E1B6-4642-AA95-51B2CBE204EA}" presName="sibSpaceThree" presStyleCnt="0"/>
      <dgm:spPr/>
    </dgm:pt>
    <dgm:pt modelId="{FDB46AE5-F29D-4650-8C54-3343237C98B9}" type="pres">
      <dgm:prSet presAssocID="{B50DCADE-2E2D-4728-8946-B8B141EBCD22}" presName="vertThree" presStyleCnt="0"/>
      <dgm:spPr/>
    </dgm:pt>
    <dgm:pt modelId="{F5B63402-078C-41FD-ACDE-1746F79AC76D}" type="pres">
      <dgm:prSet presAssocID="{B50DCADE-2E2D-4728-8946-B8B141EBCD22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85CEF3FE-E266-4DE0-B2EE-CB3DF446DC99}" type="pres">
      <dgm:prSet presAssocID="{B50DCADE-2E2D-4728-8946-B8B141EBCD22}" presName="horzThree" presStyleCnt="0"/>
      <dgm:spPr/>
    </dgm:pt>
    <dgm:pt modelId="{918B4EBB-C5C1-41FA-9F92-FE42F458D21A}" type="pres">
      <dgm:prSet presAssocID="{64CBFE0C-41EB-41EC-8FEC-1F7A69F7034D}" presName="sibSpaceTwo" presStyleCnt="0"/>
      <dgm:spPr/>
    </dgm:pt>
    <dgm:pt modelId="{3C5104A2-E0F8-43FB-AB6A-B1E2E4578EC4}" type="pres">
      <dgm:prSet presAssocID="{D4BDABEC-E069-4661-B48C-EC7CC250804D}" presName="vertTwo" presStyleCnt="0"/>
      <dgm:spPr/>
    </dgm:pt>
    <dgm:pt modelId="{B9819B6F-1C55-437E-A018-3E846646F3F7}" type="pres">
      <dgm:prSet presAssocID="{D4BDABEC-E069-4661-B48C-EC7CC250804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FDB87850-0A3C-481F-B953-B1ADC9E782E8}" type="pres">
      <dgm:prSet presAssocID="{D4BDABEC-E069-4661-B48C-EC7CC250804D}" presName="horzTwo" presStyleCnt="0"/>
      <dgm:spPr/>
    </dgm:pt>
  </dgm:ptLst>
  <dgm:cxnLst>
    <dgm:cxn modelId="{06072A69-056A-4DE9-B4DD-FA0A9D41D646}" type="presOf" srcId="{D6296436-A53D-4B24-A80A-785FB66FE2F3}" destId="{9768C1D2-9A98-4CBB-A1DD-F68C02092605}" srcOrd="0" destOrd="0" presId="urn:microsoft.com/office/officeart/2005/8/layout/hierarchy4"/>
    <dgm:cxn modelId="{2EB10C74-9BDF-4A23-93F7-C7EFC3122DA6}" srcId="{407B65D1-48DB-41D8-8658-DC28D940B911}" destId="{D6296436-A53D-4B24-A80A-785FB66FE2F3}" srcOrd="0" destOrd="0" parTransId="{44B790A8-C85C-4C71-B00F-169B4C932569}" sibTransId="{DDD6C5B2-E1B6-4642-AA95-51B2CBE204EA}"/>
    <dgm:cxn modelId="{A494DB5E-24EB-4330-85F1-9B9A27888EE0}" srcId="{3C9D3D36-6E72-44B5-A17B-C46F1967D5D4}" destId="{D4BDABEC-E069-4661-B48C-EC7CC250804D}" srcOrd="1" destOrd="0" parTransId="{84C9C659-0F9B-4BB2-AD61-DFDBF5ABFCDE}" sibTransId="{18FA60E8-D3AF-4651-8707-B5B732497786}"/>
    <dgm:cxn modelId="{5D81C624-5A4E-4243-86C1-C63DFE28027C}" srcId="{407B65D1-48DB-41D8-8658-DC28D940B911}" destId="{B50DCADE-2E2D-4728-8946-B8B141EBCD22}" srcOrd="1" destOrd="0" parTransId="{24FECF17-4E35-4093-8A07-86384D26FAAA}" sibTransId="{413DEC1B-8EAC-401D-BFF4-60ED1DD3DD8B}"/>
    <dgm:cxn modelId="{62144D39-D9C2-4D60-B2A0-1276928DCD2D}" type="presOf" srcId="{3C9D3D36-6E72-44B5-A17B-C46F1967D5D4}" destId="{EA0255E9-289C-4C2A-A1AA-082E1D4CE0EB}" srcOrd="0" destOrd="0" presId="urn:microsoft.com/office/officeart/2005/8/layout/hierarchy4"/>
    <dgm:cxn modelId="{3E3780D1-EDCD-4080-9FD3-B7F169BA2554}" type="presOf" srcId="{85EE9FFB-C436-4210-8A0A-6325610AB1F2}" destId="{2675D455-26F9-47BA-A294-AA7B582BCC32}" srcOrd="0" destOrd="0" presId="urn:microsoft.com/office/officeart/2005/8/layout/hierarchy4"/>
    <dgm:cxn modelId="{E221FA33-C260-40DE-AE22-395E60DA542E}" type="presOf" srcId="{407B65D1-48DB-41D8-8658-DC28D940B911}" destId="{2687817F-9211-431A-9E70-3F66271E098B}" srcOrd="0" destOrd="0" presId="urn:microsoft.com/office/officeart/2005/8/layout/hierarchy4"/>
    <dgm:cxn modelId="{B564A878-845B-4CCB-99E0-EBE6B371FEE5}" srcId="{3C9D3D36-6E72-44B5-A17B-C46F1967D5D4}" destId="{407B65D1-48DB-41D8-8658-DC28D940B911}" srcOrd="0" destOrd="0" parTransId="{5518BC7F-1124-40DF-9EC3-FAF0464660EB}" sibTransId="{64CBFE0C-41EB-41EC-8FEC-1F7A69F7034D}"/>
    <dgm:cxn modelId="{A0BA99B8-96DF-49E4-87B6-35B1D2946489}" type="presOf" srcId="{D4BDABEC-E069-4661-B48C-EC7CC250804D}" destId="{B9819B6F-1C55-437E-A018-3E846646F3F7}" srcOrd="0" destOrd="0" presId="urn:microsoft.com/office/officeart/2005/8/layout/hierarchy4"/>
    <dgm:cxn modelId="{651B190A-F847-42CE-B307-EFEC28D6BD02}" srcId="{85EE9FFB-C436-4210-8A0A-6325610AB1F2}" destId="{3C9D3D36-6E72-44B5-A17B-C46F1967D5D4}" srcOrd="0" destOrd="0" parTransId="{C99EA868-CCF5-439D-9755-369A4CCA16FB}" sibTransId="{484D7FC2-F45B-41F7-BB7F-E7CB93643C51}"/>
    <dgm:cxn modelId="{16567490-012E-440A-AEA0-969ECE795B8D}" type="presOf" srcId="{B50DCADE-2E2D-4728-8946-B8B141EBCD22}" destId="{F5B63402-078C-41FD-ACDE-1746F79AC76D}" srcOrd="0" destOrd="0" presId="urn:microsoft.com/office/officeart/2005/8/layout/hierarchy4"/>
    <dgm:cxn modelId="{27416B4A-A788-4492-B3AB-01BD7BDD7573}" type="presParOf" srcId="{2675D455-26F9-47BA-A294-AA7B582BCC32}" destId="{11690F90-FD2C-4748-A792-7092C7714863}" srcOrd="0" destOrd="0" presId="urn:microsoft.com/office/officeart/2005/8/layout/hierarchy4"/>
    <dgm:cxn modelId="{DA0398FA-A31B-4B6C-8389-699FABC1D81B}" type="presParOf" srcId="{11690F90-FD2C-4748-A792-7092C7714863}" destId="{EA0255E9-289C-4C2A-A1AA-082E1D4CE0EB}" srcOrd="0" destOrd="0" presId="urn:microsoft.com/office/officeart/2005/8/layout/hierarchy4"/>
    <dgm:cxn modelId="{CFE5306B-4C02-4A1F-AE9A-50BFE8006597}" type="presParOf" srcId="{11690F90-FD2C-4748-A792-7092C7714863}" destId="{3C36A742-981B-4DE6-98F2-D5AD99A3BACC}" srcOrd="1" destOrd="0" presId="urn:microsoft.com/office/officeart/2005/8/layout/hierarchy4"/>
    <dgm:cxn modelId="{A0169842-3232-4430-BB38-22E37BDBCBE3}" type="presParOf" srcId="{11690F90-FD2C-4748-A792-7092C7714863}" destId="{B83E38BF-8A5E-4DAE-AAB6-294D1A42C8BF}" srcOrd="2" destOrd="0" presId="urn:microsoft.com/office/officeart/2005/8/layout/hierarchy4"/>
    <dgm:cxn modelId="{81891EEB-73D7-4DC6-A7F9-DFAEE8287FE7}" type="presParOf" srcId="{B83E38BF-8A5E-4DAE-AAB6-294D1A42C8BF}" destId="{4E74D668-FFF0-4FCB-8ACD-3DEF4B34B92C}" srcOrd="0" destOrd="0" presId="urn:microsoft.com/office/officeart/2005/8/layout/hierarchy4"/>
    <dgm:cxn modelId="{1479B398-D22E-4B2F-829A-0C6108A85CE0}" type="presParOf" srcId="{4E74D668-FFF0-4FCB-8ACD-3DEF4B34B92C}" destId="{2687817F-9211-431A-9E70-3F66271E098B}" srcOrd="0" destOrd="0" presId="urn:microsoft.com/office/officeart/2005/8/layout/hierarchy4"/>
    <dgm:cxn modelId="{0DCC2899-3FA4-4523-B084-F3E5E214F8AE}" type="presParOf" srcId="{4E74D668-FFF0-4FCB-8ACD-3DEF4B34B92C}" destId="{66981919-12C1-4127-B4F2-CEC7EDA0751F}" srcOrd="1" destOrd="0" presId="urn:microsoft.com/office/officeart/2005/8/layout/hierarchy4"/>
    <dgm:cxn modelId="{60B449A6-2608-432A-8A16-5D72C009E903}" type="presParOf" srcId="{4E74D668-FFF0-4FCB-8ACD-3DEF4B34B92C}" destId="{F22442AA-D101-43E6-B2E5-F61EA194940F}" srcOrd="2" destOrd="0" presId="urn:microsoft.com/office/officeart/2005/8/layout/hierarchy4"/>
    <dgm:cxn modelId="{E9298812-215C-4C04-871A-2ECCB6947A15}" type="presParOf" srcId="{F22442AA-D101-43E6-B2E5-F61EA194940F}" destId="{ED4A1440-80D9-4B9B-87EA-55332288858C}" srcOrd="0" destOrd="0" presId="urn:microsoft.com/office/officeart/2005/8/layout/hierarchy4"/>
    <dgm:cxn modelId="{DE25794C-48B1-4234-A452-5970CCDBF813}" type="presParOf" srcId="{ED4A1440-80D9-4B9B-87EA-55332288858C}" destId="{9768C1D2-9A98-4CBB-A1DD-F68C02092605}" srcOrd="0" destOrd="0" presId="urn:microsoft.com/office/officeart/2005/8/layout/hierarchy4"/>
    <dgm:cxn modelId="{8C1ED1CB-2ACA-429C-95E1-BDDA560F8035}" type="presParOf" srcId="{ED4A1440-80D9-4B9B-87EA-55332288858C}" destId="{3A0310EC-D2D8-4226-8A6B-6FC7C31921C9}" srcOrd="1" destOrd="0" presId="urn:microsoft.com/office/officeart/2005/8/layout/hierarchy4"/>
    <dgm:cxn modelId="{7194EE78-ECDD-4203-A030-B1318BA77BFF}" type="presParOf" srcId="{F22442AA-D101-43E6-B2E5-F61EA194940F}" destId="{75060876-0809-4E46-97E9-CA86E8904CA4}" srcOrd="1" destOrd="0" presId="urn:microsoft.com/office/officeart/2005/8/layout/hierarchy4"/>
    <dgm:cxn modelId="{B3F57331-54CC-4FD1-8CF7-78E0107D4E37}" type="presParOf" srcId="{F22442AA-D101-43E6-B2E5-F61EA194940F}" destId="{FDB46AE5-F29D-4650-8C54-3343237C98B9}" srcOrd="2" destOrd="0" presId="urn:microsoft.com/office/officeart/2005/8/layout/hierarchy4"/>
    <dgm:cxn modelId="{E56B85DB-430D-4278-8063-8F94FBFE40B6}" type="presParOf" srcId="{FDB46AE5-F29D-4650-8C54-3343237C98B9}" destId="{F5B63402-078C-41FD-ACDE-1746F79AC76D}" srcOrd="0" destOrd="0" presId="urn:microsoft.com/office/officeart/2005/8/layout/hierarchy4"/>
    <dgm:cxn modelId="{773D68C3-8859-4839-8152-458D5F8ECCBF}" type="presParOf" srcId="{FDB46AE5-F29D-4650-8C54-3343237C98B9}" destId="{85CEF3FE-E266-4DE0-B2EE-CB3DF446DC99}" srcOrd="1" destOrd="0" presId="urn:microsoft.com/office/officeart/2005/8/layout/hierarchy4"/>
    <dgm:cxn modelId="{A43234AB-E3AD-46E9-A9C6-609EDF73B0A9}" type="presParOf" srcId="{B83E38BF-8A5E-4DAE-AAB6-294D1A42C8BF}" destId="{918B4EBB-C5C1-41FA-9F92-FE42F458D21A}" srcOrd="1" destOrd="0" presId="urn:microsoft.com/office/officeart/2005/8/layout/hierarchy4"/>
    <dgm:cxn modelId="{C9989A4A-C24F-463F-A123-FF2B327EF0CB}" type="presParOf" srcId="{B83E38BF-8A5E-4DAE-AAB6-294D1A42C8BF}" destId="{3C5104A2-E0F8-43FB-AB6A-B1E2E4578EC4}" srcOrd="2" destOrd="0" presId="urn:microsoft.com/office/officeart/2005/8/layout/hierarchy4"/>
    <dgm:cxn modelId="{83610ACF-5FD5-4B35-B1A4-9B44669449DA}" type="presParOf" srcId="{3C5104A2-E0F8-43FB-AB6A-B1E2E4578EC4}" destId="{B9819B6F-1C55-437E-A018-3E846646F3F7}" srcOrd="0" destOrd="0" presId="urn:microsoft.com/office/officeart/2005/8/layout/hierarchy4"/>
    <dgm:cxn modelId="{BCFC646B-9C60-438A-B0CF-64086D2F3092}" type="presParOf" srcId="{3C5104A2-E0F8-43FB-AB6A-B1E2E4578EC4}" destId="{FDB87850-0A3C-481F-B953-B1ADC9E782E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255E9-289C-4C2A-A1AA-082E1D4CE0EB}">
      <dsp:nvSpPr>
        <dsp:cNvPr id="0" name=""/>
        <dsp:cNvSpPr/>
      </dsp:nvSpPr>
      <dsp:spPr>
        <a:xfrm>
          <a:off x="851" y="1089"/>
          <a:ext cx="7415097" cy="14209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4000" kern="1200" dirty="0" smtClean="0"/>
            <a:t>Kokouskäytännöt/viestintä</a:t>
          </a:r>
          <a:endParaRPr lang="fi-FI" sz="4000" kern="1200" dirty="0"/>
        </a:p>
      </dsp:txBody>
      <dsp:txXfrm>
        <a:off x="42470" y="42708"/>
        <a:ext cx="7331859" cy="1337755"/>
      </dsp:txXfrm>
    </dsp:sp>
    <dsp:sp modelId="{2687817F-9211-431A-9E70-3F66271E098B}">
      <dsp:nvSpPr>
        <dsp:cNvPr id="0" name=""/>
        <dsp:cNvSpPr/>
      </dsp:nvSpPr>
      <dsp:spPr>
        <a:xfrm>
          <a:off x="851" y="1552484"/>
          <a:ext cx="4843771" cy="14209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Kerro tiimipalaveri- sekä kehitys- ja osaamiskeskustelukäytännöistä työyksikössä (ks. lisätietoa kehitys-ja osaamiskeskusteluista ym. linkistä).</a:t>
          </a:r>
          <a:endParaRPr lang="fi-FI" sz="1200" kern="1200" dirty="0"/>
        </a:p>
      </dsp:txBody>
      <dsp:txXfrm>
        <a:off x="42470" y="1594103"/>
        <a:ext cx="4760533" cy="1337755"/>
      </dsp:txXfrm>
    </dsp:sp>
    <dsp:sp modelId="{9768C1D2-9A98-4CBB-A1DD-F68C02092605}">
      <dsp:nvSpPr>
        <dsp:cNvPr id="0" name=""/>
        <dsp:cNvSpPr/>
      </dsp:nvSpPr>
      <dsp:spPr>
        <a:xfrm>
          <a:off x="851" y="3103880"/>
          <a:ext cx="2372072" cy="14209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Sovi uuden työntekijän kanssa koeajan loppupuolelle keskusteluaika, jossa luodaan raamit/tavoitteet tulevalle työskentelylle, lisäperehdytyksen tarpeet ym.</a:t>
          </a:r>
          <a:endParaRPr lang="fi-FI" sz="1100" kern="1200" dirty="0"/>
        </a:p>
      </dsp:txBody>
      <dsp:txXfrm>
        <a:off x="42470" y="3145499"/>
        <a:ext cx="2288834" cy="1337755"/>
      </dsp:txXfrm>
    </dsp:sp>
    <dsp:sp modelId="{F5B63402-078C-41FD-ACDE-1746F79AC76D}">
      <dsp:nvSpPr>
        <dsp:cNvPr id="0" name=""/>
        <dsp:cNvSpPr/>
      </dsp:nvSpPr>
      <dsp:spPr>
        <a:xfrm>
          <a:off x="2472550" y="3103880"/>
          <a:ext cx="2372072" cy="14209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Perehdyttämisen seuranta tapahtuu kehityskeskusteluissa.</a:t>
          </a:r>
          <a:endParaRPr lang="fi-FI" sz="1100" kern="1200" dirty="0"/>
        </a:p>
      </dsp:txBody>
      <dsp:txXfrm>
        <a:off x="2514169" y="3145499"/>
        <a:ext cx="2288834" cy="1337755"/>
      </dsp:txXfrm>
    </dsp:sp>
    <dsp:sp modelId="{B9819B6F-1C55-437E-A018-3E846646F3F7}">
      <dsp:nvSpPr>
        <dsp:cNvPr id="0" name=""/>
        <dsp:cNvSpPr/>
      </dsp:nvSpPr>
      <dsp:spPr>
        <a:xfrm>
          <a:off x="5043876" y="1552484"/>
          <a:ext cx="2372072" cy="14209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Kerro tiedotuskäytännöistä yksikössä/asiakkaalle, ilmoitustaulusta, sisäisistä </a:t>
          </a:r>
          <a:r>
            <a:rPr lang="fi-FI" sz="1200" kern="1200" smtClean="0"/>
            <a:t>tiedotteista, toimialan </a:t>
          </a:r>
          <a:r>
            <a:rPr lang="fi-FI" sz="1200" kern="1200" dirty="0" smtClean="0"/>
            <a:t>omista julkaisuista, kalenterista jne.</a:t>
          </a:r>
          <a:endParaRPr lang="fi-FI" sz="1200" kern="1200" dirty="0"/>
        </a:p>
      </dsp:txBody>
      <dsp:txXfrm>
        <a:off x="5085495" y="1594103"/>
        <a:ext cx="2288834" cy="1337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3835" tIns="46918" rIns="93835" bIns="469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590EED1-0BC3-4BB9-8EB5-B926B537AB3F}" type="datetime1">
              <a:rPr lang="fi-FI"/>
              <a:pPr>
                <a:defRPr/>
              </a:pPr>
              <a:t>7.3.2019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3835" tIns="46918" rIns="93835" bIns="469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3835" tIns="46918" rIns="93835" bIns="469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7BEAB4D-EF50-45DF-9D64-6E14AE0F09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6961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3835" tIns="46918" rIns="93835" bIns="469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A71B547-9146-4D47-A0A1-09434ED91A0A}" type="datetime1">
              <a:rPr lang="fi-FI"/>
              <a:pPr>
                <a:defRPr/>
              </a:pPr>
              <a:t>7.3.2019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35" tIns="46918" rIns="93835" bIns="46918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 dirty="0"/>
              <a:t>Muokkaa tekstin perustyylejä osoittamalla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3835" tIns="46918" rIns="93835" bIns="469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3835" tIns="46918" rIns="93835" bIns="469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DFC2BB4-0084-4C51-890A-9AE0EA23797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3712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Georgia" pitchFamily="18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06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5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71F1D-282E-4A46-971E-D56BD9FE088D}" type="datetime1">
              <a:rPr lang="fi-FI" smtClean="0"/>
              <a:t>7.3.2019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CECBB-3629-462F-8B84-F6DFA0D63B5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308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>
                <a:solidFill>
                  <a:srgbClr val="F01E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47145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C5C580F-7559-448F-A159-E2E96A9A6F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4B2680-8402-41D1-8D70-FD7DC7E46F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42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7.3.2019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3313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C675C4B-3A92-4312-B9B5-15A973BF2F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4FAB11B-A8A5-4585-8F48-F0C5D1CB15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7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7.3.2019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1744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2ADEA69-F051-4007-B697-02918E716A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74D8A26-53A0-413B-B4BB-9FFC781CA0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1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7.3.2019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0105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664DB76-F884-4324-8512-017A4A4589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5D9018B-1652-4C26-A9C0-6ACAC41B1D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290984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3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914399" y="2371346"/>
            <a:ext cx="10363200" cy="1362075"/>
          </a:xfrm>
        </p:spPr>
        <p:txBody>
          <a:bodyPr anchor="b"/>
          <a:lstStyle>
            <a:lvl1pPr algn="ctr">
              <a:defRPr sz="3000" b="0" cap="none">
                <a:solidFill>
                  <a:srgbClr val="F01E00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86892" y="3881371"/>
            <a:ext cx="8818215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698067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7.3.2019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266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E8657A2-35E9-4BA6-8B0E-58FA52F9F9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2ECC357-F9AE-47ED-B9A3-BB84C82F36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342070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43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7.3.2019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1500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9A0DD77-80F6-4E09-9922-EFBE0F793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EFD7B09-EF4E-4D82-BC17-BB56E7CCBF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3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7.3.2019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869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C5C580F-7559-448F-A159-E2E96A9A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4B2680-8402-41D1-8D70-FD7DC7E46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0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7.3.2019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0623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C675C4B-3A92-4312-B9B5-15A973BF2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4FAB11B-A8A5-4585-8F48-F0C5D1CB1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47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7.3.2019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7279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2ADEA69-F051-4007-B697-02918E716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74D8A26-53A0-413B-B4BB-9FFC781CA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6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7.3.2019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8202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7.3.2019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8244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664DB76-F884-4324-8512-017A4A458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5D9018B-1652-4C26-A9C0-6ACAC41B1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290984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74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7.3.2019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4674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E8657A2-35E9-4BA6-8B0E-58FA52F9F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2ECC357-F9AE-47ED-B9A3-BB84C82F3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342070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90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7.3.2019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4621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9A0DD77-80F6-4E09-9922-EFBE0F793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EFD7B09-EF4E-4D82-BC17-BB56E7CCB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47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7.3.2019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40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6355405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83D9076-5E96-4559-93BD-3E5DE91AE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1200" y="3113834"/>
            <a:ext cx="4938882" cy="3127423"/>
          </a:xfrm>
          <a:prstGeom prst="rect">
            <a:avLst/>
          </a:prstGeom>
        </p:spPr>
      </p:pic>
      <p:sp>
        <p:nvSpPr>
          <p:cNvPr id="8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7.3.2019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136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E1A731BE-68CF-464A-BDE1-CDCB45DFB5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5707" y="1298326"/>
            <a:ext cx="5400675" cy="4572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1539790"/>
            <a:ext cx="5694947" cy="1143000"/>
          </a:xfrm>
        </p:spPr>
        <p:txBody>
          <a:bodyPr/>
          <a:lstStyle>
            <a:lvl1pPr algn="l">
              <a:defRPr sz="2400" cap="none" baseline="0"/>
            </a:lvl1pPr>
          </a:lstStyle>
          <a:p>
            <a:r>
              <a:rPr lang="fi-FI" dirty="0"/>
              <a:t>Lisää lopputervehdys napsauttamalla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AEC169EF-B452-4734-B327-E4810D5ABA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3114005"/>
            <a:ext cx="4533900" cy="192405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900AD87-F512-4523-8BF3-9BC3AFA77784}"/>
              </a:ext>
            </a:extLst>
          </p:cNvPr>
          <p:cNvSpPr txBox="1"/>
          <p:nvPr userDrawn="1"/>
        </p:nvSpPr>
        <p:spPr>
          <a:xfrm>
            <a:off x="609600" y="5972592"/>
            <a:ext cx="323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>
                <a:solidFill>
                  <a:schemeClr val="tx1"/>
                </a:solidFill>
              </a:rPr>
              <a:t>etunimi.sukunimi</a:t>
            </a:r>
            <a:r>
              <a:rPr lang="fi-FI" sz="1400" dirty="0" smtClean="0">
                <a:solidFill>
                  <a:schemeClr val="tx1"/>
                </a:solidFill>
              </a:rPr>
              <a:t>(at)kuopio.fi</a:t>
            </a:r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 smtClean="0">
                <a:solidFill>
                  <a:schemeClr val="tx1"/>
                </a:solidFill>
              </a:rPr>
              <a:t>www.kuopio.fi</a:t>
            </a:r>
            <a:endParaRPr lang="fi-FI" sz="1400" dirty="0">
              <a:solidFill>
                <a:schemeClr val="tx1"/>
              </a:solidFill>
            </a:endParaRP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BFCC2DC6-FEA3-4B0E-8580-F41E0F95BE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6591" y="6124992"/>
            <a:ext cx="1009791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2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E4C2AED-ADC5-4423-89DD-ECEC60AD06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9362" y="2799995"/>
            <a:ext cx="3986260" cy="337461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7416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7.3.2019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343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lang="fi-FI" sz="20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Arial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7.3.2019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167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31B9-6505-4446-932D-CF347DCD4BCF}" type="datetime1">
              <a:rPr lang="fi-FI" smtClean="0"/>
              <a:t>7.3.2019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3B5D-ED60-49BD-8C6E-B633E6E5FC5D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14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437B3-3B0F-4F4F-A31C-170FEBA0D899}" type="datetime1">
              <a:rPr lang="fi-FI" smtClean="0"/>
              <a:t>7.3.2019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2287-382E-4B28-8FF3-E80DF884F48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37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7.3.2019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8092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F6F209B3-7A1E-4648-BD8E-FD1475F5E8A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20734" y="6352140"/>
            <a:ext cx="1009791" cy="3334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11" r:id="rId2"/>
    <p:sldLayoutId id="2147483728" r:id="rId3"/>
    <p:sldLayoutId id="2147483688" r:id="rId4"/>
    <p:sldLayoutId id="2147483761" r:id="rId5"/>
    <p:sldLayoutId id="2147483713" r:id="rId6"/>
    <p:sldLayoutId id="2147483712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7.3.2019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370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7.3.2019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501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7.3.2019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567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7.3.2019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588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22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7.3.2019</a:t>
            </a:fld>
            <a:endParaRPr lang="fi-FI" dirty="0"/>
          </a:p>
        </p:txBody>
      </p:sp>
      <p:sp>
        <p:nvSpPr>
          <p:cNvPr id="2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280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30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7.3.2019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9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5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7.3.2019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605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8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7.3.2019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561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2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7.3.2019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88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7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7.3.2019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518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22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7.3.2019</a:t>
            </a:fld>
            <a:endParaRPr lang="fi-FI" dirty="0"/>
          </a:p>
        </p:txBody>
      </p:sp>
      <p:sp>
        <p:nvSpPr>
          <p:cNvPr id="2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7.3.2019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24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68329524"/>
              </p:ext>
            </p:extLst>
          </p:nvPr>
        </p:nvGraphicFramePr>
        <p:xfrm>
          <a:off x="609600" y="1600200"/>
          <a:ext cx="741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D3E7F8-9C39-45AE-B778-E5596302D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16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opion kaupunki esitysmalli">
  <a:themeElements>
    <a:clrScheme name="Kuopio_2018_3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0563C1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9DE78120-0FCE-415D-A017-DD613B1FCD13}"/>
    </a:ext>
  </a:extLst>
</a:theme>
</file>

<file path=ppt/theme/theme10.xml><?xml version="1.0" encoding="utf-8"?>
<a:theme xmlns:a="http://schemas.openxmlformats.org/drawingml/2006/main" name="1_Kuopion kaupunki esitysmalli4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B23E8398-7D34-4841-B4A1-F2EF97CDCACB}"/>
    </a:ext>
  </a:extLst>
</a:theme>
</file>

<file path=ppt/theme/theme11.xml><?xml version="1.0" encoding="utf-8"?>
<a:theme xmlns:a="http://schemas.openxmlformats.org/drawingml/2006/main" name="1_Kuopion kaupunki esitysmalli5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4004C97-B693-4F65-8109-C3C301B85E14}"/>
    </a:ext>
  </a:extLst>
</a:theme>
</file>

<file path=ppt/theme/theme12.xml><?xml version="1.0" encoding="utf-8"?>
<a:theme xmlns:a="http://schemas.openxmlformats.org/drawingml/2006/main" name="1_Kuopion kaupunki esitysmalli6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AA345E7-4FF6-4381-9CF7-04E08EE3ACC2}"/>
    </a:ext>
  </a:extLst>
</a:theme>
</file>

<file path=ppt/theme/theme13.xml><?xml version="1.0" encoding="utf-8"?>
<a:theme xmlns:a="http://schemas.openxmlformats.org/drawingml/2006/main" name="1_Kuopion kaupunki esitysmalli7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00231771-5076-4F27-9C62-1D7A0ED3A1F8}"/>
    </a:ext>
  </a:extLst>
</a:theme>
</file>

<file path=ppt/theme/theme1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opion kaupunki esitysmalli2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2DA7BD79-0847-429E-A4CA-AF02152CB28A}"/>
    </a:ext>
  </a:extLst>
</a:theme>
</file>

<file path=ppt/theme/theme3.xml><?xml version="1.0" encoding="utf-8"?>
<a:theme xmlns:a="http://schemas.openxmlformats.org/drawingml/2006/main" name="Kuopion kaupunki esitysmalli3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8A931B6-C02A-41DD-8C39-1193F13A2487}"/>
    </a:ext>
  </a:extLst>
</a:theme>
</file>

<file path=ppt/theme/theme4.xml><?xml version="1.0" encoding="utf-8"?>
<a:theme xmlns:a="http://schemas.openxmlformats.org/drawingml/2006/main" name="Kuopion kaupunki esitysmalli4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BAE812B8-29A6-4E4A-94F7-80E7E8427C87}"/>
    </a:ext>
  </a:extLst>
</a:theme>
</file>

<file path=ppt/theme/theme5.xml><?xml version="1.0" encoding="utf-8"?>
<a:theme xmlns:a="http://schemas.openxmlformats.org/drawingml/2006/main" name="Kuopion kaupunki esitysmalli5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2BDC0313-80D1-4F76-8344-656B9F1A4715}"/>
    </a:ext>
  </a:extLst>
</a:theme>
</file>

<file path=ppt/theme/theme6.xml><?xml version="1.0" encoding="utf-8"?>
<a:theme xmlns:a="http://schemas.openxmlformats.org/drawingml/2006/main" name="Kuopion kaupunki esitysmalli6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411F229-B254-4EAA-AD83-CC690DE67D5C}"/>
    </a:ext>
  </a:extLst>
</a:theme>
</file>

<file path=ppt/theme/theme7.xml><?xml version="1.0" encoding="utf-8"?>
<a:theme xmlns:a="http://schemas.openxmlformats.org/drawingml/2006/main" name="Kuopion kaupunki esitysmalli7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4EAB1D7-D712-4E25-B0E6-8F53531A24C5}"/>
    </a:ext>
  </a:extLst>
</a:theme>
</file>

<file path=ppt/theme/theme8.xml><?xml version="1.0" encoding="utf-8"?>
<a:theme xmlns:a="http://schemas.openxmlformats.org/drawingml/2006/main" name="1_Kuopion kaupunki esitysmalli2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38F0264D-F126-451E-8493-B7473F4255F3}"/>
    </a:ext>
  </a:extLst>
</a:theme>
</file>

<file path=ppt/theme/theme9.xml><?xml version="1.0" encoding="utf-8"?>
<a:theme xmlns:a="http://schemas.openxmlformats.org/drawingml/2006/main" name="1_Kuopion kaupunki esitysmalli3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98E9F64-F22A-4A00-BDAE-AC59CD48CF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Esitysmalli_laajakuva_2018</Template>
  <TotalTime>0</TotalTime>
  <Words>57</Words>
  <Application>Microsoft Office PowerPoint</Application>
  <PresentationFormat>Laajakuva</PresentationFormat>
  <Paragraphs>5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13</vt:i4>
      </vt:variant>
      <vt:variant>
        <vt:lpstr>Dian otsikot</vt:lpstr>
      </vt:variant>
      <vt:variant>
        <vt:i4>1</vt:i4>
      </vt:variant>
    </vt:vector>
  </HeadingPairs>
  <TitlesOfParts>
    <vt:vector size="19" baseType="lpstr">
      <vt:lpstr>ＭＳ Ｐゴシック</vt:lpstr>
      <vt:lpstr>Arial</vt:lpstr>
      <vt:lpstr>Calibri</vt:lpstr>
      <vt:lpstr>Georgia</vt:lpstr>
      <vt:lpstr>Verdana</vt:lpstr>
      <vt:lpstr>Kuopion kaupunki esitysmalli</vt:lpstr>
      <vt:lpstr>Kuopion kaupunki esitysmalli2</vt:lpstr>
      <vt:lpstr>Kuopion kaupunki esitysmalli3</vt:lpstr>
      <vt:lpstr>Kuopion kaupunki esitysmalli4</vt:lpstr>
      <vt:lpstr>Kuopion kaupunki esitysmalli5</vt:lpstr>
      <vt:lpstr>Kuopion kaupunki esitysmalli6</vt:lpstr>
      <vt:lpstr>Kuopion kaupunki esitysmalli7</vt:lpstr>
      <vt:lpstr>1_Kuopion kaupunki esitysmalli2</vt:lpstr>
      <vt:lpstr>1_Kuopion kaupunki esitysmalli3</vt:lpstr>
      <vt:lpstr>1_Kuopion kaupunki esitysmalli4</vt:lpstr>
      <vt:lpstr>1_Kuopion kaupunki esitysmalli5</vt:lpstr>
      <vt:lpstr>1_Kuopion kaupunki esitysmalli6</vt:lpstr>
      <vt:lpstr>1_Kuopion kaupunki esitysmalli7</vt:lpstr>
      <vt:lpstr>PowerPoint-esitys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2019-02-13T06:29:11Z</dcterms:created>
  <dcterms:modified xsi:type="dcterms:W3CDTF">2019-03-07T09:57:27Z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GroupSlideThemes" visible="true"/>
      </mso:documentControls>
    </mso:qat>
  </mso:ribbon>
</mso:customUI>
</file>