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69C63-D83F-4661-9BC3-04F8C815185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7D55F28-7379-46F1-8A05-4787B1BD9256}">
      <dgm:prSet phldrT="[Teksti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2200" dirty="0" smtClean="0"/>
            <a:t>Tietokoneen, puhelimien ja työvälineiden </a:t>
          </a:r>
          <a:r>
            <a:rPr lang="fi-FI" sz="2200" dirty="0" smtClean="0"/>
            <a:t>peruskäyttöopastus</a:t>
          </a:r>
          <a:endParaRPr lang="fi-FI" sz="2200" dirty="0" smtClean="0"/>
        </a:p>
      </dgm:t>
    </dgm:pt>
    <dgm:pt modelId="{D3A77065-A62A-4BD9-8E91-4D5EED42306D}" type="parTrans" cxnId="{48CA2352-F4B3-46F6-87E4-79267F8384F5}">
      <dgm:prSet/>
      <dgm:spPr/>
      <dgm:t>
        <a:bodyPr/>
        <a:lstStyle/>
        <a:p>
          <a:endParaRPr lang="fi-FI"/>
        </a:p>
      </dgm:t>
    </dgm:pt>
    <dgm:pt modelId="{67EEEDCE-E776-4525-8BBB-91313832FD61}" type="sibTrans" cxnId="{48CA2352-F4B3-46F6-87E4-79267F8384F5}">
      <dgm:prSet/>
      <dgm:spPr/>
      <dgm:t>
        <a:bodyPr/>
        <a:lstStyle/>
        <a:p>
          <a:endParaRPr lang="fi-FI"/>
        </a:p>
      </dgm:t>
    </dgm:pt>
    <dgm:pt modelId="{73EBB6B9-B940-495E-AA72-8940FADAEA8C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Älypuhelin: Tietoa puhelimen käytöstä työajalla/säilytyksestä/vakuutuksesta (ks. linkki).</a:t>
          </a:r>
          <a:endParaRPr lang="fi-FI" dirty="0"/>
        </a:p>
      </dgm:t>
    </dgm:pt>
    <dgm:pt modelId="{9206CDBD-92B2-450C-B475-82E390B3E7FA}" type="parTrans" cxnId="{915B9096-2F8C-4470-B911-6AFFDFC75273}">
      <dgm:prSet/>
      <dgm:spPr/>
      <dgm:t>
        <a:bodyPr/>
        <a:lstStyle/>
        <a:p>
          <a:endParaRPr lang="fi-FI"/>
        </a:p>
      </dgm:t>
    </dgm:pt>
    <dgm:pt modelId="{CCBE983A-F6B4-4EB6-9B7A-E287BB578142}" type="sibTrans" cxnId="{915B9096-2F8C-4470-B911-6AFFDFC75273}">
      <dgm:prSet/>
      <dgm:spPr/>
      <dgm:t>
        <a:bodyPr/>
        <a:lstStyle/>
        <a:p>
          <a:endParaRPr lang="fi-FI"/>
        </a:p>
      </dgm:t>
    </dgm:pt>
    <dgm:pt modelId="{F92EFB1B-6E69-4CF4-B074-2485F5FD8743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Dual-SIM-päätelaite (vain tarvittaessa): Jos hankitussa puhelimessa on kaksi erillistä SIM-korttipaikkaa, työntekijän on erityisesti huomioitava tietoturvariskit ja allekirjoitettava sitoumus siitä, että hän ymmärtää puhelimen etähallinnan merkityksen.</a:t>
          </a:r>
          <a:endParaRPr lang="fi-FI" dirty="0"/>
        </a:p>
      </dgm:t>
    </dgm:pt>
    <dgm:pt modelId="{4FAF68EF-CC79-42E0-B670-14CAF20D71A4}" type="parTrans" cxnId="{7F392B91-A6B9-43BE-9FC7-71B4DBA86993}">
      <dgm:prSet/>
      <dgm:spPr/>
      <dgm:t>
        <a:bodyPr/>
        <a:lstStyle/>
        <a:p>
          <a:endParaRPr lang="fi-FI"/>
        </a:p>
      </dgm:t>
    </dgm:pt>
    <dgm:pt modelId="{A904BF47-14B2-4990-A12B-B8D97F65106B}" type="sibTrans" cxnId="{7F392B91-A6B9-43BE-9FC7-71B4DBA86993}">
      <dgm:prSet/>
      <dgm:spPr/>
      <dgm:t>
        <a:bodyPr/>
        <a:lstStyle/>
        <a:p>
          <a:endParaRPr lang="fi-FI"/>
        </a:p>
      </dgm:t>
    </dgm:pt>
    <dgm:pt modelId="{BFF8B915-F173-47D2-86F4-9F8A096FE6D8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Lue kaupungin linjaus työpuhelimista ja sitoumus tietoturvasäännöksistä (ks. linkit).</a:t>
          </a:r>
          <a:endParaRPr lang="fi-FI" dirty="0"/>
        </a:p>
      </dgm:t>
    </dgm:pt>
    <dgm:pt modelId="{F2ADB2CF-124F-40F7-A95B-32DF6F1A15B5}" type="parTrans" cxnId="{61144D79-B031-466A-9708-89B461D4579A}">
      <dgm:prSet/>
      <dgm:spPr/>
      <dgm:t>
        <a:bodyPr/>
        <a:lstStyle/>
        <a:p>
          <a:endParaRPr lang="fi-FI"/>
        </a:p>
      </dgm:t>
    </dgm:pt>
    <dgm:pt modelId="{34DA8387-FDA7-430C-9247-945A51C9F1AC}" type="sibTrans" cxnId="{61144D79-B031-466A-9708-89B461D4579A}">
      <dgm:prSet/>
      <dgm:spPr/>
      <dgm:t>
        <a:bodyPr/>
        <a:lstStyle/>
        <a:p>
          <a:endParaRPr lang="fi-FI"/>
        </a:p>
      </dgm:t>
    </dgm:pt>
    <dgm:pt modelId="{1DD06448-E1B1-4D82-8140-98AE40F87B18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Tietokone: Verkkolevyasemat, tiedon tallennuspaikka, tulostimen asennus jne.</a:t>
          </a:r>
          <a:endParaRPr lang="fi-FI" dirty="0"/>
        </a:p>
      </dgm:t>
    </dgm:pt>
    <dgm:pt modelId="{492C5954-BA2B-44C7-AB55-1B807ACDF065}" type="parTrans" cxnId="{55AFCBAC-C87A-4F34-8952-C2B9E616F511}">
      <dgm:prSet/>
      <dgm:spPr/>
      <dgm:t>
        <a:bodyPr/>
        <a:lstStyle/>
        <a:p>
          <a:endParaRPr lang="fi-FI"/>
        </a:p>
      </dgm:t>
    </dgm:pt>
    <dgm:pt modelId="{427BC478-1FFA-4001-8A43-FD85BCDDB3EC}" type="sibTrans" cxnId="{55AFCBAC-C87A-4F34-8952-C2B9E616F511}">
      <dgm:prSet/>
      <dgm:spPr/>
      <dgm:t>
        <a:bodyPr/>
        <a:lstStyle/>
        <a:p>
          <a:endParaRPr lang="fi-FI"/>
        </a:p>
      </dgm:t>
    </dgm:pt>
    <dgm:pt modelId="{41A6B546-CC6B-46B1-B415-E1D7A7E75BA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Sisäinen ja ulkoinen puhelinluettelo (ks. linkki).</a:t>
          </a:r>
          <a:endParaRPr lang="fi-FI" dirty="0"/>
        </a:p>
      </dgm:t>
    </dgm:pt>
    <dgm:pt modelId="{5AAA59ED-A621-4DED-9AD0-F90DB81CD251}" type="parTrans" cxnId="{3B4E151A-1440-48CF-8FB1-BE1FA2F9B896}">
      <dgm:prSet/>
      <dgm:spPr/>
      <dgm:t>
        <a:bodyPr/>
        <a:lstStyle/>
        <a:p>
          <a:endParaRPr lang="fi-FI"/>
        </a:p>
      </dgm:t>
    </dgm:pt>
    <dgm:pt modelId="{BF9FBD89-7634-42E9-A0C7-C6EEC81747C2}" type="sibTrans" cxnId="{3B4E151A-1440-48CF-8FB1-BE1FA2F9B896}">
      <dgm:prSet/>
      <dgm:spPr/>
      <dgm:t>
        <a:bodyPr/>
        <a:lstStyle/>
        <a:p>
          <a:endParaRPr lang="fi-FI"/>
        </a:p>
      </dgm:t>
    </dgm:pt>
    <dgm:pt modelId="{C5E6E4BB-6B51-41E8-BC7C-EB0671895332}" type="pres">
      <dgm:prSet presAssocID="{12C69C63-D83F-4661-9BC3-04F8C81518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20F4F806-F1E4-4295-8D66-00E19650C2D5}" type="pres">
      <dgm:prSet presAssocID="{C7D55F28-7379-46F1-8A05-4787B1BD9256}" presName="vertOne" presStyleCnt="0"/>
      <dgm:spPr/>
    </dgm:pt>
    <dgm:pt modelId="{24D9F44D-3D73-4CD4-9985-A28DB49B8CD1}" type="pres">
      <dgm:prSet presAssocID="{C7D55F28-7379-46F1-8A05-4787B1BD9256}" presName="txOne" presStyleLbl="node0" presStyleIdx="0" presStyleCnt="1" custLinFactNeighborX="11" custLinFactNeighborY="-1177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55A3143-5711-4D6E-AD18-0C0F94240B2C}" type="pres">
      <dgm:prSet presAssocID="{C7D55F28-7379-46F1-8A05-4787B1BD9256}" presName="parTransOne" presStyleCnt="0"/>
      <dgm:spPr/>
    </dgm:pt>
    <dgm:pt modelId="{81EAACD3-3799-4B6A-96FF-8AD43189A090}" type="pres">
      <dgm:prSet presAssocID="{C7D55F28-7379-46F1-8A05-4787B1BD9256}" presName="horzOne" presStyleCnt="0"/>
      <dgm:spPr/>
    </dgm:pt>
    <dgm:pt modelId="{9C72D0BA-BA53-4991-BF3B-8BDDD109BB4F}" type="pres">
      <dgm:prSet presAssocID="{73EBB6B9-B940-495E-AA72-8940FADAEA8C}" presName="vertTwo" presStyleCnt="0"/>
      <dgm:spPr/>
    </dgm:pt>
    <dgm:pt modelId="{0F9066EC-E22A-48FA-9FAB-CAA7D0A32C39}" type="pres">
      <dgm:prSet presAssocID="{73EBB6B9-B940-495E-AA72-8940FADAEA8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3F7A87D9-E57B-44AD-B6EC-E7D325F3DB3E}" type="pres">
      <dgm:prSet presAssocID="{73EBB6B9-B940-495E-AA72-8940FADAEA8C}" presName="parTransTwo" presStyleCnt="0"/>
      <dgm:spPr/>
    </dgm:pt>
    <dgm:pt modelId="{3D5D01E4-FB7E-4C9D-9C29-DF66424B6856}" type="pres">
      <dgm:prSet presAssocID="{73EBB6B9-B940-495E-AA72-8940FADAEA8C}" presName="horzTwo" presStyleCnt="0"/>
      <dgm:spPr/>
    </dgm:pt>
    <dgm:pt modelId="{83E1D37A-AC71-4939-8ED2-BA38C1EFAF33}" type="pres">
      <dgm:prSet presAssocID="{F92EFB1B-6E69-4CF4-B074-2485F5FD8743}" presName="vertThree" presStyleCnt="0"/>
      <dgm:spPr/>
    </dgm:pt>
    <dgm:pt modelId="{BA9AC653-F421-41CD-B3C4-FC0613A44BB8}" type="pres">
      <dgm:prSet presAssocID="{F92EFB1B-6E69-4CF4-B074-2485F5FD874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9ED51CE-ED1B-40A6-BD21-2B155B7D34A4}" type="pres">
      <dgm:prSet presAssocID="{F92EFB1B-6E69-4CF4-B074-2485F5FD8743}" presName="horzThree" presStyleCnt="0"/>
      <dgm:spPr/>
    </dgm:pt>
    <dgm:pt modelId="{6584E7C3-4A39-4A2E-A9C5-37C72D83B91B}" type="pres">
      <dgm:prSet presAssocID="{A904BF47-14B2-4990-A12B-B8D97F65106B}" presName="sibSpaceThree" presStyleCnt="0"/>
      <dgm:spPr/>
    </dgm:pt>
    <dgm:pt modelId="{D610CE55-F9F7-4D44-831E-84DE9E73255E}" type="pres">
      <dgm:prSet presAssocID="{BFF8B915-F173-47D2-86F4-9F8A096FE6D8}" presName="vertThree" presStyleCnt="0"/>
      <dgm:spPr/>
    </dgm:pt>
    <dgm:pt modelId="{7477437F-1060-424A-957B-B3A506108FAD}" type="pres">
      <dgm:prSet presAssocID="{BFF8B915-F173-47D2-86F4-9F8A096FE6D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41192F6-E923-4D09-94A8-E6E7B0196221}" type="pres">
      <dgm:prSet presAssocID="{BFF8B915-F173-47D2-86F4-9F8A096FE6D8}" presName="horzThree" presStyleCnt="0"/>
      <dgm:spPr/>
    </dgm:pt>
    <dgm:pt modelId="{AFA7EB5B-B8EB-46CE-BACC-B2A31B5FB5BB}" type="pres">
      <dgm:prSet presAssocID="{CCBE983A-F6B4-4EB6-9B7A-E287BB578142}" presName="sibSpaceTwo" presStyleCnt="0"/>
      <dgm:spPr/>
    </dgm:pt>
    <dgm:pt modelId="{67B7F365-64E6-48C2-B653-53E9F4FBB1F4}" type="pres">
      <dgm:prSet presAssocID="{1DD06448-E1B1-4D82-8140-98AE40F87B18}" presName="vertTwo" presStyleCnt="0"/>
      <dgm:spPr/>
    </dgm:pt>
    <dgm:pt modelId="{43AAC0C3-470A-40C2-BA10-9917E54B8C30}" type="pres">
      <dgm:prSet presAssocID="{1DD06448-E1B1-4D82-8140-98AE40F87B1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5672F592-F1FA-460C-8710-81A3F9DB7F28}" type="pres">
      <dgm:prSet presAssocID="{1DD06448-E1B1-4D82-8140-98AE40F87B18}" presName="parTransTwo" presStyleCnt="0"/>
      <dgm:spPr/>
    </dgm:pt>
    <dgm:pt modelId="{73C3F052-1241-4EB4-B509-818F17A8AF12}" type="pres">
      <dgm:prSet presAssocID="{1DD06448-E1B1-4D82-8140-98AE40F87B18}" presName="horzTwo" presStyleCnt="0"/>
      <dgm:spPr/>
    </dgm:pt>
    <dgm:pt modelId="{84BBA877-80F7-4D3D-AE88-26BD17CA688B}" type="pres">
      <dgm:prSet presAssocID="{41A6B546-CC6B-46B1-B415-E1D7A7E75BA7}" presName="vertThree" presStyleCnt="0"/>
      <dgm:spPr/>
    </dgm:pt>
    <dgm:pt modelId="{BEE6E0B8-01E2-435F-8438-6963AABB9645}" type="pres">
      <dgm:prSet presAssocID="{41A6B546-CC6B-46B1-B415-E1D7A7E75BA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2BB7997-8718-4C62-9F8A-EE0BAB8972D5}" type="pres">
      <dgm:prSet presAssocID="{41A6B546-CC6B-46B1-B415-E1D7A7E75BA7}" presName="horzThree" presStyleCnt="0"/>
      <dgm:spPr/>
    </dgm:pt>
  </dgm:ptLst>
  <dgm:cxnLst>
    <dgm:cxn modelId="{55AFCBAC-C87A-4F34-8952-C2B9E616F511}" srcId="{C7D55F28-7379-46F1-8A05-4787B1BD9256}" destId="{1DD06448-E1B1-4D82-8140-98AE40F87B18}" srcOrd="1" destOrd="0" parTransId="{492C5954-BA2B-44C7-AB55-1B807ACDF065}" sibTransId="{427BC478-1FFA-4001-8A43-FD85BCDDB3EC}"/>
    <dgm:cxn modelId="{61144D79-B031-466A-9708-89B461D4579A}" srcId="{73EBB6B9-B940-495E-AA72-8940FADAEA8C}" destId="{BFF8B915-F173-47D2-86F4-9F8A096FE6D8}" srcOrd="1" destOrd="0" parTransId="{F2ADB2CF-124F-40F7-A95B-32DF6F1A15B5}" sibTransId="{34DA8387-FDA7-430C-9247-945A51C9F1AC}"/>
    <dgm:cxn modelId="{7F392B91-A6B9-43BE-9FC7-71B4DBA86993}" srcId="{73EBB6B9-B940-495E-AA72-8940FADAEA8C}" destId="{F92EFB1B-6E69-4CF4-B074-2485F5FD8743}" srcOrd="0" destOrd="0" parTransId="{4FAF68EF-CC79-42E0-B670-14CAF20D71A4}" sibTransId="{A904BF47-14B2-4990-A12B-B8D97F65106B}"/>
    <dgm:cxn modelId="{F7E33F7A-1450-40F4-980C-EB934013C959}" type="presOf" srcId="{1DD06448-E1B1-4D82-8140-98AE40F87B18}" destId="{43AAC0C3-470A-40C2-BA10-9917E54B8C30}" srcOrd="0" destOrd="0" presId="urn:microsoft.com/office/officeart/2005/8/layout/hierarchy4"/>
    <dgm:cxn modelId="{4372E195-0324-41AA-AFD5-38057A08F4E4}" type="presOf" srcId="{41A6B546-CC6B-46B1-B415-E1D7A7E75BA7}" destId="{BEE6E0B8-01E2-435F-8438-6963AABB9645}" srcOrd="0" destOrd="0" presId="urn:microsoft.com/office/officeart/2005/8/layout/hierarchy4"/>
    <dgm:cxn modelId="{89F7052C-20B9-4F3A-8BC3-F3208350B59F}" type="presOf" srcId="{BFF8B915-F173-47D2-86F4-9F8A096FE6D8}" destId="{7477437F-1060-424A-957B-B3A506108FAD}" srcOrd="0" destOrd="0" presId="urn:microsoft.com/office/officeart/2005/8/layout/hierarchy4"/>
    <dgm:cxn modelId="{915B9096-2F8C-4470-B911-6AFFDFC75273}" srcId="{C7D55F28-7379-46F1-8A05-4787B1BD9256}" destId="{73EBB6B9-B940-495E-AA72-8940FADAEA8C}" srcOrd="0" destOrd="0" parTransId="{9206CDBD-92B2-450C-B475-82E390B3E7FA}" sibTransId="{CCBE983A-F6B4-4EB6-9B7A-E287BB578142}"/>
    <dgm:cxn modelId="{9338AC12-3E7F-409A-9EEA-7CFA7167C63D}" type="presOf" srcId="{73EBB6B9-B940-495E-AA72-8940FADAEA8C}" destId="{0F9066EC-E22A-48FA-9FAB-CAA7D0A32C39}" srcOrd="0" destOrd="0" presId="urn:microsoft.com/office/officeart/2005/8/layout/hierarchy4"/>
    <dgm:cxn modelId="{00E12461-26C5-40C4-BB48-C86A9C64981F}" type="presOf" srcId="{F92EFB1B-6E69-4CF4-B074-2485F5FD8743}" destId="{BA9AC653-F421-41CD-B3C4-FC0613A44BB8}" srcOrd="0" destOrd="0" presId="urn:microsoft.com/office/officeart/2005/8/layout/hierarchy4"/>
    <dgm:cxn modelId="{13529F23-DF2A-4158-8693-0DAD4D4EC320}" type="presOf" srcId="{C7D55F28-7379-46F1-8A05-4787B1BD9256}" destId="{24D9F44D-3D73-4CD4-9985-A28DB49B8CD1}" srcOrd="0" destOrd="0" presId="urn:microsoft.com/office/officeart/2005/8/layout/hierarchy4"/>
    <dgm:cxn modelId="{48CA2352-F4B3-46F6-87E4-79267F8384F5}" srcId="{12C69C63-D83F-4661-9BC3-04F8C8151852}" destId="{C7D55F28-7379-46F1-8A05-4787B1BD9256}" srcOrd="0" destOrd="0" parTransId="{D3A77065-A62A-4BD9-8E91-4D5EED42306D}" sibTransId="{67EEEDCE-E776-4525-8BBB-91313832FD61}"/>
    <dgm:cxn modelId="{F48A2908-7987-478E-8C61-9CE19121896E}" type="presOf" srcId="{12C69C63-D83F-4661-9BC3-04F8C8151852}" destId="{C5E6E4BB-6B51-41E8-BC7C-EB0671895332}" srcOrd="0" destOrd="0" presId="urn:microsoft.com/office/officeart/2005/8/layout/hierarchy4"/>
    <dgm:cxn modelId="{3B4E151A-1440-48CF-8FB1-BE1FA2F9B896}" srcId="{1DD06448-E1B1-4D82-8140-98AE40F87B18}" destId="{41A6B546-CC6B-46B1-B415-E1D7A7E75BA7}" srcOrd="0" destOrd="0" parTransId="{5AAA59ED-A621-4DED-9AD0-F90DB81CD251}" sibTransId="{BF9FBD89-7634-42E9-A0C7-C6EEC81747C2}"/>
    <dgm:cxn modelId="{75028453-4828-4718-B6CB-BF58C07E89BD}" type="presParOf" srcId="{C5E6E4BB-6B51-41E8-BC7C-EB0671895332}" destId="{20F4F806-F1E4-4295-8D66-00E19650C2D5}" srcOrd="0" destOrd="0" presId="urn:microsoft.com/office/officeart/2005/8/layout/hierarchy4"/>
    <dgm:cxn modelId="{280C7FF4-8F5E-490A-8609-96F93C7EB1E5}" type="presParOf" srcId="{20F4F806-F1E4-4295-8D66-00E19650C2D5}" destId="{24D9F44D-3D73-4CD4-9985-A28DB49B8CD1}" srcOrd="0" destOrd="0" presId="urn:microsoft.com/office/officeart/2005/8/layout/hierarchy4"/>
    <dgm:cxn modelId="{D5C35C1C-6CA3-4179-A9EB-FC47A82A5F7B}" type="presParOf" srcId="{20F4F806-F1E4-4295-8D66-00E19650C2D5}" destId="{455A3143-5711-4D6E-AD18-0C0F94240B2C}" srcOrd="1" destOrd="0" presId="urn:microsoft.com/office/officeart/2005/8/layout/hierarchy4"/>
    <dgm:cxn modelId="{B2E90500-8635-40DE-8006-E3E7D4B10004}" type="presParOf" srcId="{20F4F806-F1E4-4295-8D66-00E19650C2D5}" destId="{81EAACD3-3799-4B6A-96FF-8AD43189A090}" srcOrd="2" destOrd="0" presId="urn:microsoft.com/office/officeart/2005/8/layout/hierarchy4"/>
    <dgm:cxn modelId="{095EE1BC-E459-45E5-A202-389A88B2DAAC}" type="presParOf" srcId="{81EAACD3-3799-4B6A-96FF-8AD43189A090}" destId="{9C72D0BA-BA53-4991-BF3B-8BDDD109BB4F}" srcOrd="0" destOrd="0" presId="urn:microsoft.com/office/officeart/2005/8/layout/hierarchy4"/>
    <dgm:cxn modelId="{48684888-F12F-4586-8E86-082F9926CBD2}" type="presParOf" srcId="{9C72D0BA-BA53-4991-BF3B-8BDDD109BB4F}" destId="{0F9066EC-E22A-48FA-9FAB-CAA7D0A32C39}" srcOrd="0" destOrd="0" presId="urn:microsoft.com/office/officeart/2005/8/layout/hierarchy4"/>
    <dgm:cxn modelId="{3C5C8F7F-922D-4743-8154-C759E06188AE}" type="presParOf" srcId="{9C72D0BA-BA53-4991-BF3B-8BDDD109BB4F}" destId="{3F7A87D9-E57B-44AD-B6EC-E7D325F3DB3E}" srcOrd="1" destOrd="0" presId="urn:microsoft.com/office/officeart/2005/8/layout/hierarchy4"/>
    <dgm:cxn modelId="{B73F4385-A4CE-42B1-A23C-BDACECB1F815}" type="presParOf" srcId="{9C72D0BA-BA53-4991-BF3B-8BDDD109BB4F}" destId="{3D5D01E4-FB7E-4C9D-9C29-DF66424B6856}" srcOrd="2" destOrd="0" presId="urn:microsoft.com/office/officeart/2005/8/layout/hierarchy4"/>
    <dgm:cxn modelId="{5B64C7C1-5CAE-4322-A945-AC0C95D62C0F}" type="presParOf" srcId="{3D5D01E4-FB7E-4C9D-9C29-DF66424B6856}" destId="{83E1D37A-AC71-4939-8ED2-BA38C1EFAF33}" srcOrd="0" destOrd="0" presId="urn:microsoft.com/office/officeart/2005/8/layout/hierarchy4"/>
    <dgm:cxn modelId="{254E7C53-36D5-4BC0-8C79-DB666F3A3097}" type="presParOf" srcId="{83E1D37A-AC71-4939-8ED2-BA38C1EFAF33}" destId="{BA9AC653-F421-41CD-B3C4-FC0613A44BB8}" srcOrd="0" destOrd="0" presId="urn:microsoft.com/office/officeart/2005/8/layout/hierarchy4"/>
    <dgm:cxn modelId="{9B4E1F28-9B3A-48C8-A04C-44A926A339CB}" type="presParOf" srcId="{83E1D37A-AC71-4939-8ED2-BA38C1EFAF33}" destId="{19ED51CE-ED1B-40A6-BD21-2B155B7D34A4}" srcOrd="1" destOrd="0" presId="urn:microsoft.com/office/officeart/2005/8/layout/hierarchy4"/>
    <dgm:cxn modelId="{1E580A91-F8F4-40F0-B522-D9D794583643}" type="presParOf" srcId="{3D5D01E4-FB7E-4C9D-9C29-DF66424B6856}" destId="{6584E7C3-4A39-4A2E-A9C5-37C72D83B91B}" srcOrd="1" destOrd="0" presId="urn:microsoft.com/office/officeart/2005/8/layout/hierarchy4"/>
    <dgm:cxn modelId="{5C2843DD-F59D-4274-8F9F-FCFE16D2E67E}" type="presParOf" srcId="{3D5D01E4-FB7E-4C9D-9C29-DF66424B6856}" destId="{D610CE55-F9F7-4D44-831E-84DE9E73255E}" srcOrd="2" destOrd="0" presId="urn:microsoft.com/office/officeart/2005/8/layout/hierarchy4"/>
    <dgm:cxn modelId="{C11E8619-6E56-4165-A970-A97E6BBBF396}" type="presParOf" srcId="{D610CE55-F9F7-4D44-831E-84DE9E73255E}" destId="{7477437F-1060-424A-957B-B3A506108FAD}" srcOrd="0" destOrd="0" presId="urn:microsoft.com/office/officeart/2005/8/layout/hierarchy4"/>
    <dgm:cxn modelId="{2AE57645-82B6-4759-B732-9ECE43E5CD3D}" type="presParOf" srcId="{D610CE55-F9F7-4D44-831E-84DE9E73255E}" destId="{841192F6-E923-4D09-94A8-E6E7B0196221}" srcOrd="1" destOrd="0" presId="urn:microsoft.com/office/officeart/2005/8/layout/hierarchy4"/>
    <dgm:cxn modelId="{F9987658-1302-47AD-896C-00D2471A175C}" type="presParOf" srcId="{81EAACD3-3799-4B6A-96FF-8AD43189A090}" destId="{AFA7EB5B-B8EB-46CE-BACC-B2A31B5FB5BB}" srcOrd="1" destOrd="0" presId="urn:microsoft.com/office/officeart/2005/8/layout/hierarchy4"/>
    <dgm:cxn modelId="{133C0586-CF80-4E67-960D-46B838B93513}" type="presParOf" srcId="{81EAACD3-3799-4B6A-96FF-8AD43189A090}" destId="{67B7F365-64E6-48C2-B653-53E9F4FBB1F4}" srcOrd="2" destOrd="0" presId="urn:microsoft.com/office/officeart/2005/8/layout/hierarchy4"/>
    <dgm:cxn modelId="{6DC9F6D7-2190-4898-AC32-F8016FAE3589}" type="presParOf" srcId="{67B7F365-64E6-48C2-B653-53E9F4FBB1F4}" destId="{43AAC0C3-470A-40C2-BA10-9917E54B8C30}" srcOrd="0" destOrd="0" presId="urn:microsoft.com/office/officeart/2005/8/layout/hierarchy4"/>
    <dgm:cxn modelId="{E7004F92-C5DF-407C-BE67-92DD1B785143}" type="presParOf" srcId="{67B7F365-64E6-48C2-B653-53E9F4FBB1F4}" destId="{5672F592-F1FA-460C-8710-81A3F9DB7F28}" srcOrd="1" destOrd="0" presId="urn:microsoft.com/office/officeart/2005/8/layout/hierarchy4"/>
    <dgm:cxn modelId="{1AB6331A-245F-47B9-9366-66C60C4C1556}" type="presParOf" srcId="{67B7F365-64E6-48C2-B653-53E9F4FBB1F4}" destId="{73C3F052-1241-4EB4-B509-818F17A8AF12}" srcOrd="2" destOrd="0" presId="urn:microsoft.com/office/officeart/2005/8/layout/hierarchy4"/>
    <dgm:cxn modelId="{4D04242C-FDC5-4D3E-A8D1-386474F1F5B9}" type="presParOf" srcId="{73C3F052-1241-4EB4-B509-818F17A8AF12}" destId="{84BBA877-80F7-4D3D-AE88-26BD17CA688B}" srcOrd="0" destOrd="0" presId="urn:microsoft.com/office/officeart/2005/8/layout/hierarchy4"/>
    <dgm:cxn modelId="{F718C11E-98A7-4388-AFDD-9AC3600E8736}" type="presParOf" srcId="{84BBA877-80F7-4D3D-AE88-26BD17CA688B}" destId="{BEE6E0B8-01E2-435F-8438-6963AABB9645}" srcOrd="0" destOrd="0" presId="urn:microsoft.com/office/officeart/2005/8/layout/hierarchy4"/>
    <dgm:cxn modelId="{218200C9-9BCB-43A4-B5EF-1252E89382CB}" type="presParOf" srcId="{84BBA877-80F7-4D3D-AE88-26BD17CA688B}" destId="{C2BB7997-8718-4C62-9F8A-EE0BAB8972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9F44D-3D73-4CD4-9985-A28DB49B8CD1}">
      <dsp:nvSpPr>
        <dsp:cNvPr id="0" name=""/>
        <dsp:cNvSpPr/>
      </dsp:nvSpPr>
      <dsp:spPr>
        <a:xfrm>
          <a:off x="1666" y="0"/>
          <a:ext cx="7415097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Tietokoneen, puhelimien ja työvälineiden </a:t>
          </a:r>
          <a:r>
            <a:rPr lang="fi-FI" sz="2200" kern="1200" dirty="0" smtClean="0"/>
            <a:t>peruskäyttöopastus</a:t>
          </a:r>
          <a:endParaRPr lang="fi-FI" sz="2200" kern="1200" dirty="0" smtClean="0"/>
        </a:p>
      </dsp:txBody>
      <dsp:txXfrm>
        <a:off x="43285" y="41619"/>
        <a:ext cx="7331859" cy="1337755"/>
      </dsp:txXfrm>
    </dsp:sp>
    <dsp:sp modelId="{0F9066EC-E22A-48FA-9FAB-CAA7D0A32C39}">
      <dsp:nvSpPr>
        <dsp:cNvPr id="0" name=""/>
        <dsp:cNvSpPr/>
      </dsp:nvSpPr>
      <dsp:spPr>
        <a:xfrm>
          <a:off x="851" y="1552484"/>
          <a:ext cx="4843771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Älypuhelin: Tietoa puhelimen käytöstä työajalla/säilytyksestä/vakuutuksesta (ks. linkki).</a:t>
          </a:r>
          <a:endParaRPr lang="fi-FI" sz="1400" kern="1200" dirty="0"/>
        </a:p>
      </dsp:txBody>
      <dsp:txXfrm>
        <a:off x="42470" y="1594103"/>
        <a:ext cx="4760533" cy="1337755"/>
      </dsp:txXfrm>
    </dsp:sp>
    <dsp:sp modelId="{BA9AC653-F421-41CD-B3C4-FC0613A44BB8}">
      <dsp:nvSpPr>
        <dsp:cNvPr id="0" name=""/>
        <dsp:cNvSpPr/>
      </dsp:nvSpPr>
      <dsp:spPr>
        <a:xfrm>
          <a:off x="851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Dual-SIM-päätelaite (vain tarvittaessa): Jos hankitussa puhelimessa on kaksi erillistä SIM-korttipaikkaa, työntekijän on erityisesti huomioitava tietoturvariskit ja allekirjoitettava sitoumus siitä, että hän ymmärtää puhelimen etähallinnan merkityksen.</a:t>
          </a:r>
          <a:endParaRPr lang="fi-FI" sz="1000" kern="1200" dirty="0"/>
        </a:p>
      </dsp:txBody>
      <dsp:txXfrm>
        <a:off x="42470" y="3145499"/>
        <a:ext cx="2288834" cy="1337755"/>
      </dsp:txXfrm>
    </dsp:sp>
    <dsp:sp modelId="{7477437F-1060-424A-957B-B3A506108FAD}">
      <dsp:nvSpPr>
        <dsp:cNvPr id="0" name=""/>
        <dsp:cNvSpPr/>
      </dsp:nvSpPr>
      <dsp:spPr>
        <a:xfrm>
          <a:off x="2472550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Lue kaupungin linjaus työpuhelimista ja sitoumus tietoturvasäännöksistä (ks. linkit).</a:t>
          </a:r>
          <a:endParaRPr lang="fi-FI" sz="1000" kern="1200" dirty="0"/>
        </a:p>
      </dsp:txBody>
      <dsp:txXfrm>
        <a:off x="2514169" y="3145499"/>
        <a:ext cx="2288834" cy="1337755"/>
      </dsp:txXfrm>
    </dsp:sp>
    <dsp:sp modelId="{43AAC0C3-470A-40C2-BA10-9917E54B8C30}">
      <dsp:nvSpPr>
        <dsp:cNvPr id="0" name=""/>
        <dsp:cNvSpPr/>
      </dsp:nvSpPr>
      <dsp:spPr>
        <a:xfrm>
          <a:off x="5043876" y="1552484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Tietokone: Verkkolevyasemat, tiedon tallennuspaikka, tulostimen asennus jne.</a:t>
          </a:r>
          <a:endParaRPr lang="fi-FI" sz="1400" kern="1200" dirty="0"/>
        </a:p>
      </dsp:txBody>
      <dsp:txXfrm>
        <a:off x="5085495" y="1594103"/>
        <a:ext cx="2288834" cy="1337755"/>
      </dsp:txXfrm>
    </dsp:sp>
    <dsp:sp modelId="{BEE6E0B8-01E2-435F-8438-6963AABB9645}">
      <dsp:nvSpPr>
        <dsp:cNvPr id="0" name=""/>
        <dsp:cNvSpPr/>
      </dsp:nvSpPr>
      <dsp:spPr>
        <a:xfrm>
          <a:off x="5043876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Sisäinen ja ulkoinen puhelinluettelo (ks. linkki).</a:t>
          </a:r>
          <a:endParaRPr lang="fi-FI" sz="1000" kern="1200" dirty="0"/>
        </a:p>
      </dsp:txBody>
      <dsp:txXfrm>
        <a:off x="5085495" y="3145499"/>
        <a:ext cx="2288834" cy="133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11.3.2019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11.3.2019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11.3.2019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11.3.2019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11.3.2019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11.3.2019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1092886"/>
              </p:ext>
            </p:extLst>
          </p:nvPr>
        </p:nvGraphicFramePr>
        <p:xfrm>
          <a:off x="609600" y="16002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79</Words>
  <Application>Microsoft Office PowerPoint</Application>
  <PresentationFormat>Laajakuva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2019-02-08T12:25:24Z</dcterms:created>
  <dcterms:modified xsi:type="dcterms:W3CDTF">2019-03-11T10:40:18Z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