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9" name="Alaotsikk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28" name="Päivämäärän paikkamerkki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F51C3B0-96E2-4BDA-A7C9-363A36DA1B24}" type="datetimeFigureOut">
              <a:rPr lang="fi-FI" smtClean="0"/>
              <a:t>16.8.2015</a:t>
            </a:fld>
            <a:endParaRPr lang="fi-FI"/>
          </a:p>
        </p:txBody>
      </p:sp>
      <p:sp>
        <p:nvSpPr>
          <p:cNvPr id="17" name="Alatunnisteen paikkamerk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10" name="Suorakulmi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kulmi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Suorakulmi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Suorakulmi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 yhdysviiv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uora yhdysviiv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uora yhdysviiv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uora yhdysviiv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uora yhdysviiv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uora yhdysviiv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Suorakulmi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i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i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i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i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i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Dian numeron paikkamerkki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617F781-395D-42C3-AEAE-2B1592487A4D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C3B0-96E2-4BDA-A7C9-363A36DA1B24}" type="datetimeFigureOut">
              <a:rPr lang="fi-FI" smtClean="0"/>
              <a:t>16.8.2015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F781-395D-42C3-AEAE-2B1592487A4D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C3B0-96E2-4BDA-A7C9-363A36DA1B24}" type="datetimeFigureOut">
              <a:rPr lang="fi-FI" smtClean="0"/>
              <a:t>16.8.2015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F781-395D-42C3-AEAE-2B1592487A4D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F51C3B0-96E2-4BDA-A7C9-363A36DA1B24}" type="datetimeFigureOut">
              <a:rPr lang="fi-FI" smtClean="0"/>
              <a:t>16.8.2015</a:t>
            </a:fld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617F781-395D-42C3-AEAE-2B1592487A4D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F51C3B0-96E2-4BDA-A7C9-363A36DA1B24}" type="datetimeFigureOut">
              <a:rPr lang="fi-FI" smtClean="0"/>
              <a:t>16.8.2015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9" name="Suorakulmi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uorakulmi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kulmi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kulmi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uora yhdysviiv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uora yhdysviiv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uora yhdysviiv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uora yhdysviiv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uora yhdysviiv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uorakulmi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i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i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i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i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i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uora yhdysviiv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617F781-395D-42C3-AEAE-2B1592487A4D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C3B0-96E2-4BDA-A7C9-363A36DA1B24}" type="datetimeFigureOut">
              <a:rPr lang="fi-FI" smtClean="0"/>
              <a:t>16.8.2015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F781-395D-42C3-AEAE-2B1592487A4D}" type="slidenum">
              <a:rPr lang="fi-FI" smtClean="0"/>
              <a:t>‹#›</a:t>
            </a:fld>
            <a:endParaRPr lang="fi-FI"/>
          </a:p>
        </p:txBody>
      </p:sp>
      <p:sp>
        <p:nvSpPr>
          <p:cNvPr id="9" name="Sisällön paikkamerkk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C3B0-96E2-4BDA-A7C9-363A36DA1B24}" type="datetimeFigureOut">
              <a:rPr lang="fi-FI" smtClean="0"/>
              <a:t>16.8.2015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F781-395D-42C3-AEAE-2B1592487A4D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3" name="Sisällön paikkamerkk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14" name="Tekstin paikkamerkki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51C3B0-96E2-4BDA-A7C9-363A36DA1B24}" type="datetimeFigureOut">
              <a:rPr lang="fi-FI" smtClean="0"/>
              <a:t>16.8.2015</a:t>
            </a:fld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617F781-395D-42C3-AEAE-2B1592487A4D}" type="slidenum">
              <a:rPr lang="fi-FI" smtClean="0"/>
              <a:t>‹#›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C3B0-96E2-4BDA-A7C9-363A36DA1B24}" type="datetimeFigureOut">
              <a:rPr lang="fi-FI" smtClean="0"/>
              <a:t>16.8.2015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F781-395D-42C3-AEAE-2B1592487A4D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 yhdysviiv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8" name="Suora yhdysviiv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uora yhdysviiv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uorakulmi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uora yhdysviiv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i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isällön paikkamerkk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21" name="Päivämäärän paikkamerkki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F51C3B0-96E2-4BDA-A7C9-363A36DA1B24}" type="datetimeFigureOut">
              <a:rPr lang="fi-FI" smtClean="0"/>
              <a:t>16.8.2015</a:t>
            </a:fld>
            <a:endParaRPr lang="fi-FI"/>
          </a:p>
        </p:txBody>
      </p:sp>
      <p:sp>
        <p:nvSpPr>
          <p:cNvPr id="22" name="Dian numeron paikkamerkki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617F781-395D-42C3-AEAE-2B1592487A4D}" type="slidenum">
              <a:rPr lang="fi-FI" smtClean="0"/>
              <a:t>‹#›</a:t>
            </a:fld>
            <a:endParaRPr lang="fi-FI"/>
          </a:p>
        </p:txBody>
      </p:sp>
      <p:sp>
        <p:nvSpPr>
          <p:cNvPr id="23" name="Alatunnisteen paikkamerk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i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i-FI" smtClean="0"/>
              <a:t>Lisää kuva napsauttamalla kuvaketta</a:t>
            </a:r>
            <a:endParaRPr kumimoji="0"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10" name="Suora yhdysviiv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Suorakulmi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 yhdysviiv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uora yhdysviiv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uora yhdysviiv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Päivämäärän paikkamerkki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51C3B0-96E2-4BDA-A7C9-363A36DA1B24}" type="datetimeFigureOut">
              <a:rPr lang="fi-FI" smtClean="0"/>
              <a:t>16.8.2015</a:t>
            </a:fld>
            <a:endParaRPr lang="fi-FI"/>
          </a:p>
        </p:txBody>
      </p:sp>
      <p:sp>
        <p:nvSpPr>
          <p:cNvPr id="18" name="Dian numeron paikkamerkki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617F781-395D-42C3-AEAE-2B1592487A4D}" type="slidenum">
              <a:rPr lang="fi-FI" smtClean="0"/>
              <a:t>‹#›</a:t>
            </a:fld>
            <a:endParaRPr lang="fi-FI"/>
          </a:p>
        </p:txBody>
      </p:sp>
      <p:sp>
        <p:nvSpPr>
          <p:cNvPr id="21" name="Alatunnisteen paikkamerk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ora yhdysviiv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Otsikon paikkamerkki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3" name="Tekstin paikkamerkki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14" name="Päivämäärän paikkamerkki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F51C3B0-96E2-4BDA-A7C9-363A36DA1B24}" type="datetimeFigureOut">
              <a:rPr lang="fi-FI" smtClean="0"/>
              <a:t>16.8.2015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uora yhdysviiv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uorakulmi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 yhdysviiv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i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Dian numeron paikkamerkki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617F781-395D-42C3-AEAE-2B1592487A4D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vanhatpainetutkartat.maanmittauslaitos.fi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koti.kapsi.fi/timomeriluoto/Sivut/Paasivu/KARTAT/Geologiset%20kartat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GE 4 </a:t>
            </a:r>
            <a:r>
              <a:rPr lang="fi-FI" dirty="0" err="1" smtClean="0"/>
              <a:t>4</a:t>
            </a:r>
            <a:r>
              <a:rPr lang="fi-FI" dirty="0" smtClean="0"/>
              <a:t>. Erilaiset kartat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=2 laisia:  maastokarttoja ja teemakarttoja</a:t>
            </a:r>
            <a:endParaRPr lang="fi-FI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smtClean="0"/>
              <a:t>6. MERIKARTTA</a:t>
            </a:r>
          </a:p>
          <a:p>
            <a:endParaRPr lang="fi-FI" dirty="0" smtClean="0"/>
          </a:p>
          <a:p>
            <a:endParaRPr lang="fi-FI" dirty="0"/>
          </a:p>
        </p:txBody>
      </p:sp>
      <p:pic>
        <p:nvPicPr>
          <p:cNvPr id="4" name="Kuva 3" descr="4MERIKART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060848"/>
            <a:ext cx="6048672" cy="459251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smtClean="0"/>
              <a:t>7. SUUNNISTUSKARTTA</a:t>
            </a:r>
            <a:endParaRPr lang="fi-FI" dirty="0"/>
          </a:p>
        </p:txBody>
      </p:sp>
      <p:pic>
        <p:nvPicPr>
          <p:cNvPr id="4" name="Kuva 3" descr="3suunnistuskart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060848"/>
            <a:ext cx="4896544" cy="463026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a. maastokartat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smtClean="0"/>
              <a:t>SUOMEN TÄRKEIMMÄT OVAT:</a:t>
            </a:r>
          </a:p>
          <a:p>
            <a:pPr lvl="1"/>
            <a:r>
              <a:rPr lang="fi-FI" dirty="0" smtClean="0"/>
              <a:t>1. </a:t>
            </a:r>
            <a:r>
              <a:rPr lang="fi-FI" dirty="0" smtClean="0">
                <a:hlinkClick r:id="rId2"/>
              </a:rPr>
              <a:t>PERUSKARTTA:</a:t>
            </a:r>
            <a:r>
              <a:rPr lang="fi-FI" dirty="0" smtClean="0"/>
              <a:t>		 	1 : 25 000</a:t>
            </a:r>
          </a:p>
          <a:p>
            <a:pPr lvl="1"/>
            <a:r>
              <a:rPr lang="fi-FI" dirty="0" smtClean="0"/>
              <a:t>2. TOPOGRAFINEN KARTTA: 	1 : 50 000</a:t>
            </a:r>
            <a:endParaRPr lang="fi-F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fi-FI" dirty="0" smtClean="0"/>
              <a:t>PERUSKARTTA</a:t>
            </a:r>
            <a:endParaRPr lang="fi-FI" dirty="0"/>
          </a:p>
        </p:txBody>
      </p:sp>
      <p:pic>
        <p:nvPicPr>
          <p:cNvPr id="4" name="Sisällön paikkamerkki 3" descr="4PERUSKARTT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196752"/>
            <a:ext cx="8208912" cy="548130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B. </a:t>
            </a:r>
            <a:r>
              <a:rPr lang="fi-FI" dirty="0" smtClean="0">
                <a:hlinkClick r:id="rId2"/>
              </a:rPr>
              <a:t>TEEMAKARTAT</a:t>
            </a:r>
            <a:endParaRPr lang="fi-FI" dirty="0"/>
          </a:p>
        </p:txBody>
      </p:sp>
      <p:pic>
        <p:nvPicPr>
          <p:cNvPr id="4" name="Sisällön paikkamerkki 3" descr="4MAAPERÄTEEMA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611560" y="1600200"/>
            <a:ext cx="7056784" cy="507959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C. OMINAISUUSTIETOJEN KUVAAMISTAVAT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smtClean="0"/>
              <a:t>1. PISTEKARTTA</a:t>
            </a:r>
          </a:p>
          <a:p>
            <a:pPr>
              <a:buNone/>
            </a:pPr>
            <a:endParaRPr lang="fi-FI" dirty="0" smtClean="0"/>
          </a:p>
          <a:p>
            <a:pPr>
              <a:buNone/>
            </a:pPr>
            <a:endParaRPr lang="fi-FI" dirty="0"/>
          </a:p>
        </p:txBody>
      </p:sp>
      <p:pic>
        <p:nvPicPr>
          <p:cNvPr id="4" name="Kuva 3" descr="4pistekart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132856"/>
            <a:ext cx="5904656" cy="448515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smtClean="0"/>
              <a:t>2. ISARITMIKARTTA</a:t>
            </a:r>
          </a:p>
          <a:p>
            <a:endParaRPr lang="fi-FI" dirty="0"/>
          </a:p>
        </p:txBody>
      </p:sp>
      <p:pic>
        <p:nvPicPr>
          <p:cNvPr id="4" name="Kuva 3" descr="4ISARITMIKART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132856"/>
            <a:ext cx="6840760" cy="458556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smtClean="0"/>
              <a:t>3.. VIRTAUSKARTTA</a:t>
            </a:r>
          </a:p>
          <a:p>
            <a:endParaRPr lang="fi-FI" dirty="0"/>
          </a:p>
        </p:txBody>
      </p:sp>
      <p:pic>
        <p:nvPicPr>
          <p:cNvPr id="4" name="Kuva 3" descr="4VIRTAUSKART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132856"/>
            <a:ext cx="6264696" cy="460800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smtClean="0"/>
              <a:t>4. KOROPLEETTIKARTTA</a:t>
            </a:r>
          </a:p>
          <a:p>
            <a:endParaRPr lang="fi-FI" dirty="0"/>
          </a:p>
        </p:txBody>
      </p:sp>
      <p:pic>
        <p:nvPicPr>
          <p:cNvPr id="4" name="Kuva 3" descr="4KOROPLEETTIKART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59" y="2060848"/>
            <a:ext cx="8170215" cy="460851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smtClean="0"/>
              <a:t>5. KARTOGRAMMI</a:t>
            </a:r>
          </a:p>
          <a:p>
            <a:endParaRPr lang="fi-FI" dirty="0"/>
          </a:p>
        </p:txBody>
      </p:sp>
      <p:pic>
        <p:nvPicPr>
          <p:cNvPr id="4" name="Kuva 3" descr="4KARTOGRAMM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060847"/>
            <a:ext cx="6264696" cy="4584467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rkkeri">
  <a:themeElements>
    <a:clrScheme name="Erkkeri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Erkkeri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rkkeri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</TotalTime>
  <Words>53</Words>
  <Application>Microsoft Office PowerPoint</Application>
  <PresentationFormat>Näytössä katseltava diaesitys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2" baseType="lpstr">
      <vt:lpstr>Erkkeri</vt:lpstr>
      <vt:lpstr>GE 4 4. Erilaiset kartat</vt:lpstr>
      <vt:lpstr>a. maastokartat</vt:lpstr>
      <vt:lpstr>PERUSKARTTA</vt:lpstr>
      <vt:lpstr>B. TEEMAKARTAT</vt:lpstr>
      <vt:lpstr>C. OMINAISUUSTIETOJEN KUVAAMISTAVAT</vt:lpstr>
      <vt:lpstr>Dia 6</vt:lpstr>
      <vt:lpstr>Dia 7</vt:lpstr>
      <vt:lpstr>Dia 8</vt:lpstr>
      <vt:lpstr>Dia 9</vt:lpstr>
      <vt:lpstr>Dia 10</vt:lpstr>
      <vt:lpstr>Dia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 4 4. Erilaiset kartat</dc:title>
  <dc:creator>Ulla</dc:creator>
  <cp:lastModifiedBy>Ulla</cp:lastModifiedBy>
  <cp:revision>7</cp:revision>
  <dcterms:created xsi:type="dcterms:W3CDTF">2015-08-16T16:59:41Z</dcterms:created>
  <dcterms:modified xsi:type="dcterms:W3CDTF">2015-08-16T17:34:15Z</dcterms:modified>
</cp:coreProperties>
</file>