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1"/>
    <p:sldMasterId id="2147483718" r:id="rId2"/>
    <p:sldMasterId id="2147483753" r:id="rId3"/>
    <p:sldMasterId id="2147483746" r:id="rId4"/>
    <p:sldMasterId id="2147483740" r:id="rId5"/>
    <p:sldMasterId id="2147483735" r:id="rId6"/>
    <p:sldMasterId id="2147483731" r:id="rId7"/>
    <p:sldMasterId id="2147483777" r:id="rId8"/>
    <p:sldMasterId id="2147483780" r:id="rId9"/>
    <p:sldMasterId id="2147483783" r:id="rId10"/>
    <p:sldMasterId id="2147483786" r:id="rId11"/>
    <p:sldMasterId id="2147483789" r:id="rId12"/>
    <p:sldMasterId id="2147483792" r:id="rId13"/>
  </p:sldMasterIdLst>
  <p:notesMasterIdLst>
    <p:notesMasterId r:id="rId15"/>
  </p:notesMasterIdLst>
  <p:handoutMasterIdLst>
    <p:handoutMasterId r:id="rId16"/>
  </p:handoutMasterIdLst>
  <p:sldIdLst>
    <p:sldId id="259" r:id="rId14"/>
  </p:sldIdLst>
  <p:sldSz cx="12192000" cy="6858000"/>
  <p:notesSz cx="6669088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10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39FA8-41D7-4774-895D-A48E6520B2E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51EBE34-FFD9-47BB-8A76-782FA41D95F3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Arkistointi</a:t>
          </a:r>
          <a:endParaRPr lang="fi-FI" dirty="0"/>
        </a:p>
      </dgm:t>
    </dgm:pt>
    <dgm:pt modelId="{038A66F8-EF46-47EA-9F66-5477469C7E16}" type="parTrans" cxnId="{C2DAE15E-299E-432A-9D2B-3D41DD82F7F6}">
      <dgm:prSet/>
      <dgm:spPr/>
      <dgm:t>
        <a:bodyPr/>
        <a:lstStyle/>
        <a:p>
          <a:endParaRPr lang="fi-FI"/>
        </a:p>
      </dgm:t>
    </dgm:pt>
    <dgm:pt modelId="{C799CED7-39DE-42E9-B6EA-3BE8403A61C6}" type="sibTrans" cxnId="{C2DAE15E-299E-432A-9D2B-3D41DD82F7F6}">
      <dgm:prSet/>
      <dgm:spPr/>
      <dgm:t>
        <a:bodyPr/>
        <a:lstStyle/>
        <a:p>
          <a:endParaRPr lang="fi-FI"/>
        </a:p>
      </dgm:t>
    </dgm:pt>
    <dgm:pt modelId="{605C0D0E-7204-4F58-B5BB-08DDF7242CFD}" type="asst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Paperisen/sähköisen tiedon lajittelu/arkistointi, arkaluonteisen tiedon hävitys, asiakirjan merkitys, tiedonhallinta ja tiedonohjaussuunnitelma</a:t>
          </a:r>
          <a:endParaRPr lang="fi-FI" dirty="0"/>
        </a:p>
      </dgm:t>
    </dgm:pt>
    <dgm:pt modelId="{8E95B08E-21A5-410A-BD3C-C425EA0E0B4A}" type="parTrans" cxnId="{47B55812-8D9B-44D5-835F-E9E8CE341FC0}">
      <dgm:prSet/>
      <dgm:spPr/>
      <dgm:t>
        <a:bodyPr/>
        <a:lstStyle/>
        <a:p>
          <a:endParaRPr lang="fi-FI"/>
        </a:p>
      </dgm:t>
    </dgm:pt>
    <dgm:pt modelId="{3FE7AE7C-2229-4E6E-A09F-FBA3465CD083}" type="sibTrans" cxnId="{47B55812-8D9B-44D5-835F-E9E8CE341FC0}">
      <dgm:prSet/>
      <dgm:spPr/>
      <dgm:t>
        <a:bodyPr/>
        <a:lstStyle/>
        <a:p>
          <a:endParaRPr lang="fi-FI"/>
        </a:p>
      </dgm:t>
    </dgm:pt>
    <dgm:pt modelId="{CA9E5A7B-B394-486A-965E-B560B7524EBC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Kuopion kaupungissa käytetään D360-asianhallintajärjestelmää</a:t>
          </a:r>
          <a:endParaRPr lang="fi-FI" dirty="0"/>
        </a:p>
      </dgm:t>
    </dgm:pt>
    <dgm:pt modelId="{8BB73690-24D6-4A10-B9FD-48439CBC18D3}" type="parTrans" cxnId="{DBB07093-5312-4C20-9588-0BAD68A75500}">
      <dgm:prSet/>
      <dgm:spPr/>
      <dgm:t>
        <a:bodyPr/>
        <a:lstStyle/>
        <a:p>
          <a:endParaRPr lang="fi-FI"/>
        </a:p>
      </dgm:t>
    </dgm:pt>
    <dgm:pt modelId="{CC92371E-4E5F-4CD2-8AE6-38874C55E7D1}" type="sibTrans" cxnId="{DBB07093-5312-4C20-9588-0BAD68A75500}">
      <dgm:prSet/>
      <dgm:spPr/>
      <dgm:t>
        <a:bodyPr/>
        <a:lstStyle/>
        <a:p>
          <a:endParaRPr lang="fi-FI"/>
        </a:p>
      </dgm:t>
    </dgm:pt>
    <dgm:pt modelId="{6A86B2E2-2805-4F7E-AE35-6FBE7D469E14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Jokainen työntekijä vastaa itse hallussaan olevien työhön liittyvien tietojen/asiakirjojen liittämisestä arkistoon eli arkistoinnista</a:t>
          </a:r>
          <a:endParaRPr lang="fi-FI" dirty="0"/>
        </a:p>
      </dgm:t>
    </dgm:pt>
    <dgm:pt modelId="{7EEE5426-D90D-4DB9-B49C-D23BED15B8D5}" type="parTrans" cxnId="{E4C17851-CD6F-44C4-881E-FADCC4671155}">
      <dgm:prSet/>
      <dgm:spPr/>
      <dgm:t>
        <a:bodyPr/>
        <a:lstStyle/>
        <a:p>
          <a:endParaRPr lang="fi-FI"/>
        </a:p>
      </dgm:t>
    </dgm:pt>
    <dgm:pt modelId="{699D0B3C-A34D-4D85-B3BB-0EC103C09740}" type="sibTrans" cxnId="{E4C17851-CD6F-44C4-881E-FADCC4671155}">
      <dgm:prSet/>
      <dgm:spPr/>
      <dgm:t>
        <a:bodyPr/>
        <a:lstStyle/>
        <a:p>
          <a:endParaRPr lang="fi-FI"/>
        </a:p>
      </dgm:t>
    </dgm:pt>
    <dgm:pt modelId="{9920609F-B9A5-40B2-A981-F75E3AA0A55C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Lisätietoa arkistoinnista ja tiedonhallinnasta sekä oman palvelualueen arkistovastuuhenkilöistä (ks. linkit)</a:t>
          </a:r>
          <a:endParaRPr lang="fi-FI" dirty="0"/>
        </a:p>
      </dgm:t>
    </dgm:pt>
    <dgm:pt modelId="{929E13F8-4CF7-4601-8674-7175CDD92B70}" type="parTrans" cxnId="{AE5869E9-0936-4BDC-A70A-4C8155739386}">
      <dgm:prSet/>
      <dgm:spPr/>
      <dgm:t>
        <a:bodyPr/>
        <a:lstStyle/>
        <a:p>
          <a:endParaRPr lang="fi-FI"/>
        </a:p>
      </dgm:t>
    </dgm:pt>
    <dgm:pt modelId="{EA8D930E-A554-4C7D-8762-1267524803A3}" type="sibTrans" cxnId="{AE5869E9-0936-4BDC-A70A-4C8155739386}">
      <dgm:prSet/>
      <dgm:spPr/>
      <dgm:t>
        <a:bodyPr/>
        <a:lstStyle/>
        <a:p>
          <a:endParaRPr lang="fi-FI"/>
        </a:p>
      </dgm:t>
    </dgm:pt>
    <dgm:pt modelId="{01A8262C-C327-4926-B41F-3C03CD4FD2E6}" type="pres">
      <dgm:prSet presAssocID="{49339FA8-41D7-4774-895D-A48E6520B2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023B3DB7-5B08-4CA4-A199-BB03DD180A09}" type="pres">
      <dgm:prSet presAssocID="{551EBE34-FFD9-47BB-8A76-782FA41D95F3}" presName="hierRoot1" presStyleCnt="0">
        <dgm:presLayoutVars>
          <dgm:hierBranch/>
        </dgm:presLayoutVars>
      </dgm:prSet>
      <dgm:spPr/>
    </dgm:pt>
    <dgm:pt modelId="{82054037-FBA8-4497-BD50-9316D648EFF8}" type="pres">
      <dgm:prSet presAssocID="{551EBE34-FFD9-47BB-8A76-782FA41D95F3}" presName="rootComposite1" presStyleCnt="0"/>
      <dgm:spPr/>
    </dgm:pt>
    <dgm:pt modelId="{5FD2CA36-B62E-4CDB-A671-B4020B197379}" type="pres">
      <dgm:prSet presAssocID="{551EBE34-FFD9-47BB-8A76-782FA41D95F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D3C610FF-3F32-4860-A89F-4FEA833D2EC7}" type="pres">
      <dgm:prSet presAssocID="{551EBE34-FFD9-47BB-8A76-782FA41D95F3}" presName="rootConnector1" presStyleLbl="node1" presStyleIdx="0" presStyleCnt="0"/>
      <dgm:spPr/>
      <dgm:t>
        <a:bodyPr/>
        <a:lstStyle/>
        <a:p>
          <a:endParaRPr lang="fi-FI"/>
        </a:p>
      </dgm:t>
    </dgm:pt>
    <dgm:pt modelId="{509409A5-B6F7-4413-8228-1C981198BC86}" type="pres">
      <dgm:prSet presAssocID="{551EBE34-FFD9-47BB-8A76-782FA41D95F3}" presName="hierChild2" presStyleCnt="0"/>
      <dgm:spPr/>
    </dgm:pt>
    <dgm:pt modelId="{2A9EBB45-F953-406B-A066-B1723D91926B}" type="pres">
      <dgm:prSet presAssocID="{8BB73690-24D6-4A10-B9FD-48439CBC18D3}" presName="Name35" presStyleLbl="parChTrans1D2" presStyleIdx="0" presStyleCnt="4"/>
      <dgm:spPr/>
      <dgm:t>
        <a:bodyPr/>
        <a:lstStyle/>
        <a:p>
          <a:endParaRPr lang="fi-FI"/>
        </a:p>
      </dgm:t>
    </dgm:pt>
    <dgm:pt modelId="{D3D19925-1523-408F-BFBA-45195C19C4C4}" type="pres">
      <dgm:prSet presAssocID="{CA9E5A7B-B394-486A-965E-B560B7524EBC}" presName="hierRoot2" presStyleCnt="0">
        <dgm:presLayoutVars>
          <dgm:hierBranch val="init"/>
        </dgm:presLayoutVars>
      </dgm:prSet>
      <dgm:spPr/>
    </dgm:pt>
    <dgm:pt modelId="{1F5E307E-1D81-4F08-B236-71231308FB11}" type="pres">
      <dgm:prSet presAssocID="{CA9E5A7B-B394-486A-965E-B560B7524EBC}" presName="rootComposite" presStyleCnt="0"/>
      <dgm:spPr/>
    </dgm:pt>
    <dgm:pt modelId="{617FFE9F-5730-4B0F-9F81-1B5B98E6399F}" type="pres">
      <dgm:prSet presAssocID="{CA9E5A7B-B394-486A-965E-B560B7524EB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888E227-6E48-48E1-A631-0FEC4C9FB204}" type="pres">
      <dgm:prSet presAssocID="{CA9E5A7B-B394-486A-965E-B560B7524EBC}" presName="rootConnector" presStyleLbl="node2" presStyleIdx="0" presStyleCnt="3"/>
      <dgm:spPr/>
      <dgm:t>
        <a:bodyPr/>
        <a:lstStyle/>
        <a:p>
          <a:endParaRPr lang="fi-FI"/>
        </a:p>
      </dgm:t>
    </dgm:pt>
    <dgm:pt modelId="{392ACBD1-2A00-4553-8197-67DD20E28435}" type="pres">
      <dgm:prSet presAssocID="{CA9E5A7B-B394-486A-965E-B560B7524EBC}" presName="hierChild4" presStyleCnt="0"/>
      <dgm:spPr/>
    </dgm:pt>
    <dgm:pt modelId="{A9B33B5A-8A3C-4E8C-B1B6-0C3CA44A6979}" type="pres">
      <dgm:prSet presAssocID="{CA9E5A7B-B394-486A-965E-B560B7524EBC}" presName="hierChild5" presStyleCnt="0"/>
      <dgm:spPr/>
    </dgm:pt>
    <dgm:pt modelId="{3B132665-6606-4BCF-9A86-34EA8DB5617E}" type="pres">
      <dgm:prSet presAssocID="{7EEE5426-D90D-4DB9-B49C-D23BED15B8D5}" presName="Name35" presStyleLbl="parChTrans1D2" presStyleIdx="1" presStyleCnt="4"/>
      <dgm:spPr/>
      <dgm:t>
        <a:bodyPr/>
        <a:lstStyle/>
        <a:p>
          <a:endParaRPr lang="fi-FI"/>
        </a:p>
      </dgm:t>
    </dgm:pt>
    <dgm:pt modelId="{A49C1C83-573C-46D5-B526-D236B82CAD8A}" type="pres">
      <dgm:prSet presAssocID="{6A86B2E2-2805-4F7E-AE35-6FBE7D469E14}" presName="hierRoot2" presStyleCnt="0">
        <dgm:presLayoutVars>
          <dgm:hierBranch val="init"/>
        </dgm:presLayoutVars>
      </dgm:prSet>
      <dgm:spPr/>
    </dgm:pt>
    <dgm:pt modelId="{F151CF6F-A92E-45E2-BBB4-95B1C2F8BC69}" type="pres">
      <dgm:prSet presAssocID="{6A86B2E2-2805-4F7E-AE35-6FBE7D469E14}" presName="rootComposite" presStyleCnt="0"/>
      <dgm:spPr/>
    </dgm:pt>
    <dgm:pt modelId="{58DB97AD-D131-4770-A1F7-DCBE3B4D9552}" type="pres">
      <dgm:prSet presAssocID="{6A86B2E2-2805-4F7E-AE35-6FBE7D469E1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C026C45A-D84C-4F63-AE16-F1765E249F05}" type="pres">
      <dgm:prSet presAssocID="{6A86B2E2-2805-4F7E-AE35-6FBE7D469E14}" presName="rootConnector" presStyleLbl="node2" presStyleIdx="1" presStyleCnt="3"/>
      <dgm:spPr/>
      <dgm:t>
        <a:bodyPr/>
        <a:lstStyle/>
        <a:p>
          <a:endParaRPr lang="fi-FI"/>
        </a:p>
      </dgm:t>
    </dgm:pt>
    <dgm:pt modelId="{CCED886D-CA57-4526-80D6-DCEA249099EC}" type="pres">
      <dgm:prSet presAssocID="{6A86B2E2-2805-4F7E-AE35-6FBE7D469E14}" presName="hierChild4" presStyleCnt="0"/>
      <dgm:spPr/>
    </dgm:pt>
    <dgm:pt modelId="{BA7D9184-C12F-4638-93BB-692F6F7F4A10}" type="pres">
      <dgm:prSet presAssocID="{6A86B2E2-2805-4F7E-AE35-6FBE7D469E14}" presName="hierChild5" presStyleCnt="0"/>
      <dgm:spPr/>
    </dgm:pt>
    <dgm:pt modelId="{900005FB-20A7-45DF-9FF1-4AD60631A224}" type="pres">
      <dgm:prSet presAssocID="{929E13F8-4CF7-4601-8674-7175CDD92B70}" presName="Name35" presStyleLbl="parChTrans1D2" presStyleIdx="2" presStyleCnt="4"/>
      <dgm:spPr/>
      <dgm:t>
        <a:bodyPr/>
        <a:lstStyle/>
        <a:p>
          <a:endParaRPr lang="fi-FI"/>
        </a:p>
      </dgm:t>
    </dgm:pt>
    <dgm:pt modelId="{7E5FD79A-7B6F-46D5-9C1C-89D751C40BEB}" type="pres">
      <dgm:prSet presAssocID="{9920609F-B9A5-40B2-A981-F75E3AA0A55C}" presName="hierRoot2" presStyleCnt="0">
        <dgm:presLayoutVars>
          <dgm:hierBranch val="init"/>
        </dgm:presLayoutVars>
      </dgm:prSet>
      <dgm:spPr/>
    </dgm:pt>
    <dgm:pt modelId="{0257FD6C-E3DF-4493-9470-794D60C1701E}" type="pres">
      <dgm:prSet presAssocID="{9920609F-B9A5-40B2-A981-F75E3AA0A55C}" presName="rootComposite" presStyleCnt="0"/>
      <dgm:spPr/>
    </dgm:pt>
    <dgm:pt modelId="{57DB2920-9ADC-42D0-818A-94D4C1392CAC}" type="pres">
      <dgm:prSet presAssocID="{9920609F-B9A5-40B2-A981-F75E3AA0A55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D4A1067-9393-4A03-B1E4-060A3E967649}" type="pres">
      <dgm:prSet presAssocID="{9920609F-B9A5-40B2-A981-F75E3AA0A55C}" presName="rootConnector" presStyleLbl="node2" presStyleIdx="2" presStyleCnt="3"/>
      <dgm:spPr/>
      <dgm:t>
        <a:bodyPr/>
        <a:lstStyle/>
        <a:p>
          <a:endParaRPr lang="fi-FI"/>
        </a:p>
      </dgm:t>
    </dgm:pt>
    <dgm:pt modelId="{F268064D-2D62-4266-8401-942F36F94C06}" type="pres">
      <dgm:prSet presAssocID="{9920609F-B9A5-40B2-A981-F75E3AA0A55C}" presName="hierChild4" presStyleCnt="0"/>
      <dgm:spPr/>
    </dgm:pt>
    <dgm:pt modelId="{29209D90-E81C-4B1D-A88D-9B5F3DF69D11}" type="pres">
      <dgm:prSet presAssocID="{9920609F-B9A5-40B2-A981-F75E3AA0A55C}" presName="hierChild5" presStyleCnt="0"/>
      <dgm:spPr/>
    </dgm:pt>
    <dgm:pt modelId="{397814F3-CF21-424A-A3F2-A0B9053BC031}" type="pres">
      <dgm:prSet presAssocID="{551EBE34-FFD9-47BB-8A76-782FA41D95F3}" presName="hierChild3" presStyleCnt="0"/>
      <dgm:spPr/>
    </dgm:pt>
    <dgm:pt modelId="{52952885-4077-4AD1-ADAD-133BB8C86FC7}" type="pres">
      <dgm:prSet presAssocID="{8E95B08E-21A5-410A-BD3C-C425EA0E0B4A}" presName="Name111" presStyleLbl="parChTrans1D2" presStyleIdx="3" presStyleCnt="4"/>
      <dgm:spPr/>
      <dgm:t>
        <a:bodyPr/>
        <a:lstStyle/>
        <a:p>
          <a:endParaRPr lang="fi-FI"/>
        </a:p>
      </dgm:t>
    </dgm:pt>
    <dgm:pt modelId="{63EE29D2-0B72-42BC-873A-A2098E0557F4}" type="pres">
      <dgm:prSet presAssocID="{605C0D0E-7204-4F58-B5BB-08DDF7242CFD}" presName="hierRoot3" presStyleCnt="0">
        <dgm:presLayoutVars>
          <dgm:hierBranch val="init"/>
        </dgm:presLayoutVars>
      </dgm:prSet>
      <dgm:spPr/>
    </dgm:pt>
    <dgm:pt modelId="{A56AF62C-8DEA-4AC0-8E77-83E3228D3BB8}" type="pres">
      <dgm:prSet presAssocID="{605C0D0E-7204-4F58-B5BB-08DDF7242CFD}" presName="rootComposite3" presStyleCnt="0"/>
      <dgm:spPr/>
    </dgm:pt>
    <dgm:pt modelId="{8A03E433-A21A-459D-B4F1-095CED6202A3}" type="pres">
      <dgm:prSet presAssocID="{605C0D0E-7204-4F58-B5BB-08DDF7242CF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6D28A2E-6EE7-45B2-8EE0-41601D996DEA}" type="pres">
      <dgm:prSet presAssocID="{605C0D0E-7204-4F58-B5BB-08DDF7242CFD}" presName="rootConnector3" presStyleLbl="asst1" presStyleIdx="0" presStyleCnt="1"/>
      <dgm:spPr/>
      <dgm:t>
        <a:bodyPr/>
        <a:lstStyle/>
        <a:p>
          <a:endParaRPr lang="fi-FI"/>
        </a:p>
      </dgm:t>
    </dgm:pt>
    <dgm:pt modelId="{E328E25D-1832-47FA-A77F-EE2C62458372}" type="pres">
      <dgm:prSet presAssocID="{605C0D0E-7204-4F58-B5BB-08DDF7242CFD}" presName="hierChild6" presStyleCnt="0"/>
      <dgm:spPr/>
    </dgm:pt>
    <dgm:pt modelId="{E2A50C10-FB79-4977-8E1D-3B85AEB0F66B}" type="pres">
      <dgm:prSet presAssocID="{605C0D0E-7204-4F58-B5BB-08DDF7242CFD}" presName="hierChild7" presStyleCnt="0"/>
      <dgm:spPr/>
    </dgm:pt>
  </dgm:ptLst>
  <dgm:cxnLst>
    <dgm:cxn modelId="{2971D60A-11B7-4A41-993E-AA163054513D}" type="presOf" srcId="{7EEE5426-D90D-4DB9-B49C-D23BED15B8D5}" destId="{3B132665-6606-4BCF-9A86-34EA8DB5617E}" srcOrd="0" destOrd="0" presId="urn:microsoft.com/office/officeart/2005/8/layout/orgChart1"/>
    <dgm:cxn modelId="{1E1984FC-2D7C-4521-A960-070540AEA534}" type="presOf" srcId="{6A86B2E2-2805-4F7E-AE35-6FBE7D469E14}" destId="{C026C45A-D84C-4F63-AE16-F1765E249F05}" srcOrd="1" destOrd="0" presId="urn:microsoft.com/office/officeart/2005/8/layout/orgChart1"/>
    <dgm:cxn modelId="{34F14BD4-3D73-4F4E-9656-44121F1FFC7E}" type="presOf" srcId="{605C0D0E-7204-4F58-B5BB-08DDF7242CFD}" destId="{96D28A2E-6EE7-45B2-8EE0-41601D996DEA}" srcOrd="1" destOrd="0" presId="urn:microsoft.com/office/officeart/2005/8/layout/orgChart1"/>
    <dgm:cxn modelId="{363BD8BC-8AAA-411A-85F4-92020FE7D837}" type="presOf" srcId="{8E95B08E-21A5-410A-BD3C-C425EA0E0B4A}" destId="{52952885-4077-4AD1-ADAD-133BB8C86FC7}" srcOrd="0" destOrd="0" presId="urn:microsoft.com/office/officeart/2005/8/layout/orgChart1"/>
    <dgm:cxn modelId="{2568F78C-EAE9-43A0-B028-637BEF5B24F7}" type="presOf" srcId="{9920609F-B9A5-40B2-A981-F75E3AA0A55C}" destId="{57DB2920-9ADC-42D0-818A-94D4C1392CAC}" srcOrd="0" destOrd="0" presId="urn:microsoft.com/office/officeart/2005/8/layout/orgChart1"/>
    <dgm:cxn modelId="{47B55812-8D9B-44D5-835F-E9E8CE341FC0}" srcId="{551EBE34-FFD9-47BB-8A76-782FA41D95F3}" destId="{605C0D0E-7204-4F58-B5BB-08DDF7242CFD}" srcOrd="0" destOrd="0" parTransId="{8E95B08E-21A5-410A-BD3C-C425EA0E0B4A}" sibTransId="{3FE7AE7C-2229-4E6E-A09F-FBA3465CD083}"/>
    <dgm:cxn modelId="{E4C17851-CD6F-44C4-881E-FADCC4671155}" srcId="{551EBE34-FFD9-47BB-8A76-782FA41D95F3}" destId="{6A86B2E2-2805-4F7E-AE35-6FBE7D469E14}" srcOrd="2" destOrd="0" parTransId="{7EEE5426-D90D-4DB9-B49C-D23BED15B8D5}" sibTransId="{699D0B3C-A34D-4D85-B3BB-0EC103C09740}"/>
    <dgm:cxn modelId="{DBB07093-5312-4C20-9588-0BAD68A75500}" srcId="{551EBE34-FFD9-47BB-8A76-782FA41D95F3}" destId="{CA9E5A7B-B394-486A-965E-B560B7524EBC}" srcOrd="1" destOrd="0" parTransId="{8BB73690-24D6-4A10-B9FD-48439CBC18D3}" sibTransId="{CC92371E-4E5F-4CD2-8AE6-38874C55E7D1}"/>
    <dgm:cxn modelId="{53C758C3-18FA-4BD6-BED0-B9F333927441}" type="presOf" srcId="{8BB73690-24D6-4A10-B9FD-48439CBC18D3}" destId="{2A9EBB45-F953-406B-A066-B1723D91926B}" srcOrd="0" destOrd="0" presId="urn:microsoft.com/office/officeart/2005/8/layout/orgChart1"/>
    <dgm:cxn modelId="{C2DAE15E-299E-432A-9D2B-3D41DD82F7F6}" srcId="{49339FA8-41D7-4774-895D-A48E6520B2E1}" destId="{551EBE34-FFD9-47BB-8A76-782FA41D95F3}" srcOrd="0" destOrd="0" parTransId="{038A66F8-EF46-47EA-9F66-5477469C7E16}" sibTransId="{C799CED7-39DE-42E9-B6EA-3BE8403A61C6}"/>
    <dgm:cxn modelId="{6A643566-3510-46C2-9BAF-652FDDBB2A63}" type="presOf" srcId="{9920609F-B9A5-40B2-A981-F75E3AA0A55C}" destId="{0D4A1067-9393-4A03-B1E4-060A3E967649}" srcOrd="1" destOrd="0" presId="urn:microsoft.com/office/officeart/2005/8/layout/orgChart1"/>
    <dgm:cxn modelId="{68E54853-C941-4E2A-8393-5BECBC182958}" type="presOf" srcId="{605C0D0E-7204-4F58-B5BB-08DDF7242CFD}" destId="{8A03E433-A21A-459D-B4F1-095CED6202A3}" srcOrd="0" destOrd="0" presId="urn:microsoft.com/office/officeart/2005/8/layout/orgChart1"/>
    <dgm:cxn modelId="{BF1524C1-F20C-4D7A-AE5E-B911E9915463}" type="presOf" srcId="{6A86B2E2-2805-4F7E-AE35-6FBE7D469E14}" destId="{58DB97AD-D131-4770-A1F7-DCBE3B4D9552}" srcOrd="0" destOrd="0" presId="urn:microsoft.com/office/officeart/2005/8/layout/orgChart1"/>
    <dgm:cxn modelId="{6914C56B-D5A3-4EF9-9CAB-A14E0FEBF0AB}" type="presOf" srcId="{929E13F8-4CF7-4601-8674-7175CDD92B70}" destId="{900005FB-20A7-45DF-9FF1-4AD60631A224}" srcOrd="0" destOrd="0" presId="urn:microsoft.com/office/officeart/2005/8/layout/orgChart1"/>
    <dgm:cxn modelId="{1E8B1B7B-812A-471A-9EDF-4794C1F39A7B}" type="presOf" srcId="{CA9E5A7B-B394-486A-965E-B560B7524EBC}" destId="{A888E227-6E48-48E1-A631-0FEC4C9FB204}" srcOrd="1" destOrd="0" presId="urn:microsoft.com/office/officeart/2005/8/layout/orgChart1"/>
    <dgm:cxn modelId="{363DB709-DE92-4486-AF1C-B79F48CBD365}" type="presOf" srcId="{551EBE34-FFD9-47BB-8A76-782FA41D95F3}" destId="{5FD2CA36-B62E-4CDB-A671-B4020B197379}" srcOrd="0" destOrd="0" presId="urn:microsoft.com/office/officeart/2005/8/layout/orgChart1"/>
    <dgm:cxn modelId="{AE5869E9-0936-4BDC-A70A-4C8155739386}" srcId="{551EBE34-FFD9-47BB-8A76-782FA41D95F3}" destId="{9920609F-B9A5-40B2-A981-F75E3AA0A55C}" srcOrd="3" destOrd="0" parTransId="{929E13F8-4CF7-4601-8674-7175CDD92B70}" sibTransId="{EA8D930E-A554-4C7D-8762-1267524803A3}"/>
    <dgm:cxn modelId="{F8AFCB48-9758-4648-9EC8-4FBEE175EB1C}" type="presOf" srcId="{49339FA8-41D7-4774-895D-A48E6520B2E1}" destId="{01A8262C-C327-4926-B41F-3C03CD4FD2E6}" srcOrd="0" destOrd="0" presId="urn:microsoft.com/office/officeart/2005/8/layout/orgChart1"/>
    <dgm:cxn modelId="{7BEC5665-067D-450E-BAB6-543267F035F9}" type="presOf" srcId="{551EBE34-FFD9-47BB-8A76-782FA41D95F3}" destId="{D3C610FF-3F32-4860-A89F-4FEA833D2EC7}" srcOrd="1" destOrd="0" presId="urn:microsoft.com/office/officeart/2005/8/layout/orgChart1"/>
    <dgm:cxn modelId="{F2BA63B0-C59D-4D8E-9266-F83D2FB3EBE0}" type="presOf" srcId="{CA9E5A7B-B394-486A-965E-B560B7524EBC}" destId="{617FFE9F-5730-4B0F-9F81-1B5B98E6399F}" srcOrd="0" destOrd="0" presId="urn:microsoft.com/office/officeart/2005/8/layout/orgChart1"/>
    <dgm:cxn modelId="{36552A77-307F-4D6E-AA1D-037B42223B10}" type="presParOf" srcId="{01A8262C-C327-4926-B41F-3C03CD4FD2E6}" destId="{023B3DB7-5B08-4CA4-A199-BB03DD180A09}" srcOrd="0" destOrd="0" presId="urn:microsoft.com/office/officeart/2005/8/layout/orgChart1"/>
    <dgm:cxn modelId="{EA8F461B-FC69-4C0A-9E90-6FC9C2CD7A0E}" type="presParOf" srcId="{023B3DB7-5B08-4CA4-A199-BB03DD180A09}" destId="{82054037-FBA8-4497-BD50-9316D648EFF8}" srcOrd="0" destOrd="0" presId="urn:microsoft.com/office/officeart/2005/8/layout/orgChart1"/>
    <dgm:cxn modelId="{FA63FE45-852B-4C2D-8A90-735793EF6B4C}" type="presParOf" srcId="{82054037-FBA8-4497-BD50-9316D648EFF8}" destId="{5FD2CA36-B62E-4CDB-A671-B4020B197379}" srcOrd="0" destOrd="0" presId="urn:microsoft.com/office/officeart/2005/8/layout/orgChart1"/>
    <dgm:cxn modelId="{390F6D55-7BB3-4568-B15A-52F3241C754C}" type="presParOf" srcId="{82054037-FBA8-4497-BD50-9316D648EFF8}" destId="{D3C610FF-3F32-4860-A89F-4FEA833D2EC7}" srcOrd="1" destOrd="0" presId="urn:microsoft.com/office/officeart/2005/8/layout/orgChart1"/>
    <dgm:cxn modelId="{F4C131B4-8D81-4A00-81B0-223C3DE9B90C}" type="presParOf" srcId="{023B3DB7-5B08-4CA4-A199-BB03DD180A09}" destId="{509409A5-B6F7-4413-8228-1C981198BC86}" srcOrd="1" destOrd="0" presId="urn:microsoft.com/office/officeart/2005/8/layout/orgChart1"/>
    <dgm:cxn modelId="{271D61B2-4B2C-4E06-B98A-657A6FF14202}" type="presParOf" srcId="{509409A5-B6F7-4413-8228-1C981198BC86}" destId="{2A9EBB45-F953-406B-A066-B1723D91926B}" srcOrd="0" destOrd="0" presId="urn:microsoft.com/office/officeart/2005/8/layout/orgChart1"/>
    <dgm:cxn modelId="{5A3B2875-C96C-47EB-90E1-2C39124F219C}" type="presParOf" srcId="{509409A5-B6F7-4413-8228-1C981198BC86}" destId="{D3D19925-1523-408F-BFBA-45195C19C4C4}" srcOrd="1" destOrd="0" presId="urn:microsoft.com/office/officeart/2005/8/layout/orgChart1"/>
    <dgm:cxn modelId="{F315D0C2-C181-4411-9958-A9B5861EFF17}" type="presParOf" srcId="{D3D19925-1523-408F-BFBA-45195C19C4C4}" destId="{1F5E307E-1D81-4F08-B236-71231308FB11}" srcOrd="0" destOrd="0" presId="urn:microsoft.com/office/officeart/2005/8/layout/orgChart1"/>
    <dgm:cxn modelId="{1B2C4E94-D16B-4042-B1D4-A1BD1A42B7B4}" type="presParOf" srcId="{1F5E307E-1D81-4F08-B236-71231308FB11}" destId="{617FFE9F-5730-4B0F-9F81-1B5B98E6399F}" srcOrd="0" destOrd="0" presId="urn:microsoft.com/office/officeart/2005/8/layout/orgChart1"/>
    <dgm:cxn modelId="{390196AD-0706-4C4F-AF22-D5F6A3E80410}" type="presParOf" srcId="{1F5E307E-1D81-4F08-B236-71231308FB11}" destId="{A888E227-6E48-48E1-A631-0FEC4C9FB204}" srcOrd="1" destOrd="0" presId="urn:microsoft.com/office/officeart/2005/8/layout/orgChart1"/>
    <dgm:cxn modelId="{0F99DC63-8BF0-4511-8CC9-95A30BA66CBF}" type="presParOf" srcId="{D3D19925-1523-408F-BFBA-45195C19C4C4}" destId="{392ACBD1-2A00-4553-8197-67DD20E28435}" srcOrd="1" destOrd="0" presId="urn:microsoft.com/office/officeart/2005/8/layout/orgChart1"/>
    <dgm:cxn modelId="{AC57F4BB-13D1-460C-842B-046E412DE3FF}" type="presParOf" srcId="{D3D19925-1523-408F-BFBA-45195C19C4C4}" destId="{A9B33B5A-8A3C-4E8C-B1B6-0C3CA44A6979}" srcOrd="2" destOrd="0" presId="urn:microsoft.com/office/officeart/2005/8/layout/orgChart1"/>
    <dgm:cxn modelId="{0C1B7724-1A88-499D-B23A-77D76E39F2CF}" type="presParOf" srcId="{509409A5-B6F7-4413-8228-1C981198BC86}" destId="{3B132665-6606-4BCF-9A86-34EA8DB5617E}" srcOrd="2" destOrd="0" presId="urn:microsoft.com/office/officeart/2005/8/layout/orgChart1"/>
    <dgm:cxn modelId="{C0BDDE35-0FF7-42E3-B0A5-AA8193A823A9}" type="presParOf" srcId="{509409A5-B6F7-4413-8228-1C981198BC86}" destId="{A49C1C83-573C-46D5-B526-D236B82CAD8A}" srcOrd="3" destOrd="0" presId="urn:microsoft.com/office/officeart/2005/8/layout/orgChart1"/>
    <dgm:cxn modelId="{24157BA2-925E-42C1-9030-05E1A5069EA4}" type="presParOf" srcId="{A49C1C83-573C-46D5-B526-D236B82CAD8A}" destId="{F151CF6F-A92E-45E2-BBB4-95B1C2F8BC69}" srcOrd="0" destOrd="0" presId="urn:microsoft.com/office/officeart/2005/8/layout/orgChart1"/>
    <dgm:cxn modelId="{1F86D274-A2C1-4BEF-8CBF-CC356F11DA19}" type="presParOf" srcId="{F151CF6F-A92E-45E2-BBB4-95B1C2F8BC69}" destId="{58DB97AD-D131-4770-A1F7-DCBE3B4D9552}" srcOrd="0" destOrd="0" presId="urn:microsoft.com/office/officeart/2005/8/layout/orgChart1"/>
    <dgm:cxn modelId="{70C7EDA7-0569-42E9-93D9-46D02B229D70}" type="presParOf" srcId="{F151CF6F-A92E-45E2-BBB4-95B1C2F8BC69}" destId="{C026C45A-D84C-4F63-AE16-F1765E249F05}" srcOrd="1" destOrd="0" presId="urn:microsoft.com/office/officeart/2005/8/layout/orgChart1"/>
    <dgm:cxn modelId="{220C77E7-ECD0-4DA3-8A13-2A8C894112D4}" type="presParOf" srcId="{A49C1C83-573C-46D5-B526-D236B82CAD8A}" destId="{CCED886D-CA57-4526-80D6-DCEA249099EC}" srcOrd="1" destOrd="0" presId="urn:microsoft.com/office/officeart/2005/8/layout/orgChart1"/>
    <dgm:cxn modelId="{1837B627-6BB7-422E-A2FA-E57AF0FDA254}" type="presParOf" srcId="{A49C1C83-573C-46D5-B526-D236B82CAD8A}" destId="{BA7D9184-C12F-4638-93BB-692F6F7F4A10}" srcOrd="2" destOrd="0" presId="urn:microsoft.com/office/officeart/2005/8/layout/orgChart1"/>
    <dgm:cxn modelId="{1E1BE08C-0787-4357-B439-C758F866BC35}" type="presParOf" srcId="{509409A5-B6F7-4413-8228-1C981198BC86}" destId="{900005FB-20A7-45DF-9FF1-4AD60631A224}" srcOrd="4" destOrd="0" presId="urn:microsoft.com/office/officeart/2005/8/layout/orgChart1"/>
    <dgm:cxn modelId="{B42DB35F-CADE-498A-A862-BDC79604308B}" type="presParOf" srcId="{509409A5-B6F7-4413-8228-1C981198BC86}" destId="{7E5FD79A-7B6F-46D5-9C1C-89D751C40BEB}" srcOrd="5" destOrd="0" presId="urn:microsoft.com/office/officeart/2005/8/layout/orgChart1"/>
    <dgm:cxn modelId="{8F976425-D8E8-468D-B6DC-9FEDB5FE7B8F}" type="presParOf" srcId="{7E5FD79A-7B6F-46D5-9C1C-89D751C40BEB}" destId="{0257FD6C-E3DF-4493-9470-794D60C1701E}" srcOrd="0" destOrd="0" presId="urn:microsoft.com/office/officeart/2005/8/layout/orgChart1"/>
    <dgm:cxn modelId="{A11E3FEA-CE77-4351-9442-26959FFF8A7E}" type="presParOf" srcId="{0257FD6C-E3DF-4493-9470-794D60C1701E}" destId="{57DB2920-9ADC-42D0-818A-94D4C1392CAC}" srcOrd="0" destOrd="0" presId="urn:microsoft.com/office/officeart/2005/8/layout/orgChart1"/>
    <dgm:cxn modelId="{F741E35F-856E-4EC8-B665-2CE41ED9353E}" type="presParOf" srcId="{0257FD6C-E3DF-4493-9470-794D60C1701E}" destId="{0D4A1067-9393-4A03-B1E4-060A3E967649}" srcOrd="1" destOrd="0" presId="urn:microsoft.com/office/officeart/2005/8/layout/orgChart1"/>
    <dgm:cxn modelId="{85F6CB83-36A7-4465-99AB-9CF92D599563}" type="presParOf" srcId="{7E5FD79A-7B6F-46D5-9C1C-89D751C40BEB}" destId="{F268064D-2D62-4266-8401-942F36F94C06}" srcOrd="1" destOrd="0" presId="urn:microsoft.com/office/officeart/2005/8/layout/orgChart1"/>
    <dgm:cxn modelId="{E689EE70-AACF-4514-AB5C-C58FDB355140}" type="presParOf" srcId="{7E5FD79A-7B6F-46D5-9C1C-89D751C40BEB}" destId="{29209D90-E81C-4B1D-A88D-9B5F3DF69D11}" srcOrd="2" destOrd="0" presId="urn:microsoft.com/office/officeart/2005/8/layout/orgChart1"/>
    <dgm:cxn modelId="{501E99BD-7F5C-4511-9D13-0892F3932E14}" type="presParOf" srcId="{023B3DB7-5B08-4CA4-A199-BB03DD180A09}" destId="{397814F3-CF21-424A-A3F2-A0B9053BC031}" srcOrd="2" destOrd="0" presId="urn:microsoft.com/office/officeart/2005/8/layout/orgChart1"/>
    <dgm:cxn modelId="{936BD7A3-3652-4564-871F-BABDF4F4DF05}" type="presParOf" srcId="{397814F3-CF21-424A-A3F2-A0B9053BC031}" destId="{52952885-4077-4AD1-ADAD-133BB8C86FC7}" srcOrd="0" destOrd="0" presId="urn:microsoft.com/office/officeart/2005/8/layout/orgChart1"/>
    <dgm:cxn modelId="{6AB29C27-7DC2-404C-9BC0-3709F1A9B6A5}" type="presParOf" srcId="{397814F3-CF21-424A-A3F2-A0B9053BC031}" destId="{63EE29D2-0B72-42BC-873A-A2098E0557F4}" srcOrd="1" destOrd="0" presId="urn:microsoft.com/office/officeart/2005/8/layout/orgChart1"/>
    <dgm:cxn modelId="{02F319F8-0BD0-49EA-BFFA-4B8B2B7BBD43}" type="presParOf" srcId="{63EE29D2-0B72-42BC-873A-A2098E0557F4}" destId="{A56AF62C-8DEA-4AC0-8E77-83E3228D3BB8}" srcOrd="0" destOrd="0" presId="urn:microsoft.com/office/officeart/2005/8/layout/orgChart1"/>
    <dgm:cxn modelId="{C4904E68-CEBC-49AC-98B5-19C3C7BFF35F}" type="presParOf" srcId="{A56AF62C-8DEA-4AC0-8E77-83E3228D3BB8}" destId="{8A03E433-A21A-459D-B4F1-095CED6202A3}" srcOrd="0" destOrd="0" presId="urn:microsoft.com/office/officeart/2005/8/layout/orgChart1"/>
    <dgm:cxn modelId="{7A6F7CA8-3336-4D25-84FE-4338EF91AA5B}" type="presParOf" srcId="{A56AF62C-8DEA-4AC0-8E77-83E3228D3BB8}" destId="{96D28A2E-6EE7-45B2-8EE0-41601D996DEA}" srcOrd="1" destOrd="0" presId="urn:microsoft.com/office/officeart/2005/8/layout/orgChart1"/>
    <dgm:cxn modelId="{FF6BDB57-EB7B-42CD-9840-19BFF8912940}" type="presParOf" srcId="{63EE29D2-0B72-42BC-873A-A2098E0557F4}" destId="{E328E25D-1832-47FA-A77F-EE2C62458372}" srcOrd="1" destOrd="0" presId="urn:microsoft.com/office/officeart/2005/8/layout/orgChart1"/>
    <dgm:cxn modelId="{3105C277-1A5C-47EF-97B9-84592C09733F}" type="presParOf" srcId="{63EE29D2-0B72-42BC-873A-A2098E0557F4}" destId="{E2A50C10-FB79-4977-8E1D-3B85AEB0F6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52885-4077-4AD1-ADAD-133BB8C86FC7}">
      <dsp:nvSpPr>
        <dsp:cNvPr id="0" name=""/>
        <dsp:cNvSpPr/>
      </dsp:nvSpPr>
      <dsp:spPr>
        <a:xfrm>
          <a:off x="3480721" y="1265534"/>
          <a:ext cx="227678" cy="997447"/>
        </a:xfrm>
        <a:custGeom>
          <a:avLst/>
          <a:gdLst/>
          <a:ahLst/>
          <a:cxnLst/>
          <a:rect l="0" t="0" r="0" b="0"/>
          <a:pathLst>
            <a:path>
              <a:moveTo>
                <a:pt x="227678" y="0"/>
              </a:moveTo>
              <a:lnTo>
                <a:pt x="227678" y="997447"/>
              </a:lnTo>
              <a:lnTo>
                <a:pt x="0" y="997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005FB-20A7-45DF-9FF1-4AD60631A224}">
      <dsp:nvSpPr>
        <dsp:cNvPr id="0" name=""/>
        <dsp:cNvSpPr/>
      </dsp:nvSpPr>
      <dsp:spPr>
        <a:xfrm>
          <a:off x="3708400" y="1265534"/>
          <a:ext cx="2623720" cy="1994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216"/>
              </a:lnTo>
              <a:lnTo>
                <a:pt x="2623720" y="1767216"/>
              </a:lnTo>
              <a:lnTo>
                <a:pt x="2623720" y="1994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2665-6606-4BCF-9A86-34EA8DB5617E}">
      <dsp:nvSpPr>
        <dsp:cNvPr id="0" name=""/>
        <dsp:cNvSpPr/>
      </dsp:nvSpPr>
      <dsp:spPr>
        <a:xfrm>
          <a:off x="3662680" y="1265534"/>
          <a:ext cx="91440" cy="1994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4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EBB45-F953-406B-A066-B1723D91926B}">
      <dsp:nvSpPr>
        <dsp:cNvPr id="0" name=""/>
        <dsp:cNvSpPr/>
      </dsp:nvSpPr>
      <dsp:spPr>
        <a:xfrm>
          <a:off x="1084679" y="1265534"/>
          <a:ext cx="2623720" cy="1994894"/>
        </a:xfrm>
        <a:custGeom>
          <a:avLst/>
          <a:gdLst/>
          <a:ahLst/>
          <a:cxnLst/>
          <a:rect l="0" t="0" r="0" b="0"/>
          <a:pathLst>
            <a:path>
              <a:moveTo>
                <a:pt x="2623720" y="0"/>
              </a:moveTo>
              <a:lnTo>
                <a:pt x="2623720" y="1767216"/>
              </a:lnTo>
              <a:lnTo>
                <a:pt x="0" y="1767216"/>
              </a:lnTo>
              <a:lnTo>
                <a:pt x="0" y="1994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2CA36-B62E-4CDB-A671-B4020B197379}">
      <dsp:nvSpPr>
        <dsp:cNvPr id="0" name=""/>
        <dsp:cNvSpPr/>
      </dsp:nvSpPr>
      <dsp:spPr>
        <a:xfrm>
          <a:off x="2624218" y="181352"/>
          <a:ext cx="2168363" cy="10841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Arkistointi</a:t>
          </a:r>
          <a:endParaRPr lang="fi-FI" sz="1200" kern="1200" dirty="0"/>
        </a:p>
      </dsp:txBody>
      <dsp:txXfrm>
        <a:off x="2624218" y="181352"/>
        <a:ext cx="2168363" cy="1084181"/>
      </dsp:txXfrm>
    </dsp:sp>
    <dsp:sp modelId="{617FFE9F-5730-4B0F-9F81-1B5B98E6399F}">
      <dsp:nvSpPr>
        <dsp:cNvPr id="0" name=""/>
        <dsp:cNvSpPr/>
      </dsp:nvSpPr>
      <dsp:spPr>
        <a:xfrm>
          <a:off x="497" y="3260428"/>
          <a:ext cx="2168363" cy="10841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Kuopion kaupungissa käytetään D360-asianhallintajärjestelmää</a:t>
          </a:r>
          <a:endParaRPr lang="fi-FI" sz="1200" kern="1200" dirty="0"/>
        </a:p>
      </dsp:txBody>
      <dsp:txXfrm>
        <a:off x="497" y="3260428"/>
        <a:ext cx="2168363" cy="1084181"/>
      </dsp:txXfrm>
    </dsp:sp>
    <dsp:sp modelId="{58DB97AD-D131-4770-A1F7-DCBE3B4D9552}">
      <dsp:nvSpPr>
        <dsp:cNvPr id="0" name=""/>
        <dsp:cNvSpPr/>
      </dsp:nvSpPr>
      <dsp:spPr>
        <a:xfrm>
          <a:off x="2624218" y="3260428"/>
          <a:ext cx="2168363" cy="10841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Jokainen työntekijä vastaa itse hallussaan olevien työhön liittyvien tietojen/asiakirjojen liittämisestä arkistoon eli arkistoinnista</a:t>
          </a:r>
          <a:endParaRPr lang="fi-FI" sz="1200" kern="1200" dirty="0"/>
        </a:p>
      </dsp:txBody>
      <dsp:txXfrm>
        <a:off x="2624218" y="3260428"/>
        <a:ext cx="2168363" cy="1084181"/>
      </dsp:txXfrm>
    </dsp:sp>
    <dsp:sp modelId="{57DB2920-9ADC-42D0-818A-94D4C1392CAC}">
      <dsp:nvSpPr>
        <dsp:cNvPr id="0" name=""/>
        <dsp:cNvSpPr/>
      </dsp:nvSpPr>
      <dsp:spPr>
        <a:xfrm>
          <a:off x="5247938" y="3260428"/>
          <a:ext cx="2168363" cy="10841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Lisätietoa arkistoinnista ja tiedonhallinnasta sekä oman palvelualueen arkistovastuuhenkilöistä (ks. linkit)</a:t>
          </a:r>
          <a:endParaRPr lang="fi-FI" sz="1200" kern="1200" dirty="0"/>
        </a:p>
      </dsp:txBody>
      <dsp:txXfrm>
        <a:off x="5247938" y="3260428"/>
        <a:ext cx="2168363" cy="1084181"/>
      </dsp:txXfrm>
    </dsp:sp>
    <dsp:sp modelId="{8A03E433-A21A-459D-B4F1-095CED6202A3}">
      <dsp:nvSpPr>
        <dsp:cNvPr id="0" name=""/>
        <dsp:cNvSpPr/>
      </dsp:nvSpPr>
      <dsp:spPr>
        <a:xfrm>
          <a:off x="1312358" y="1720890"/>
          <a:ext cx="2168363" cy="10841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Paperisen/sähköisen tiedon lajittelu/arkistointi, arkaluonteisen tiedon hävitys, asiakirjan merkitys, tiedonhallinta ja tiedonohjaussuunnitelma</a:t>
          </a:r>
          <a:endParaRPr lang="fi-FI" sz="1200" kern="1200" dirty="0"/>
        </a:p>
      </dsp:txBody>
      <dsp:txXfrm>
        <a:off x="1312358" y="1720890"/>
        <a:ext cx="2168363" cy="1084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90EED1-0BC3-4BB9-8EB5-B926B537AB3F}" type="datetime1">
              <a:rPr lang="fi-FI"/>
              <a:pPr>
                <a:defRPr/>
              </a:pPr>
              <a:t>19.2.2019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BEAB4D-EF50-45DF-9D64-6E14AE0F0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6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A71B547-9146-4D47-A0A1-09434ED91A0A}" type="datetime1">
              <a:rPr lang="fi-FI"/>
              <a:pPr>
                <a:defRPr/>
              </a:pPr>
              <a:t>19.2.2019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5" tIns="46918" rIns="93835" bIns="4691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dirty="0"/>
              <a:t>Muokkaa tekstin perustyylejä osoittamalla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FC2BB4-0084-4C51-890A-9AE0EA237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1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Georgia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F1D-282E-4A46-971E-D56BD9FE088D}" type="datetime1">
              <a:rPr lang="fi-FI" smtClean="0"/>
              <a:t>19.2.2019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71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31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74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10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9806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0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6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6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02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24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67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21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4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200" y="3113834"/>
            <a:ext cx="4938882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 dirty="0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09600" y="5972592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tx1"/>
                </a:solidFill>
              </a:rPr>
              <a:t>etunimi.sukunimi</a:t>
            </a:r>
            <a:r>
              <a:rPr lang="fi-FI" sz="1400" dirty="0" smtClean="0">
                <a:solidFill>
                  <a:schemeClr val="tx1"/>
                </a:solidFill>
              </a:rPr>
              <a:t>(at)kuopio.fi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www.kuopio.fi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6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1B9-6505-4446-932D-CF347DCD4BCF}" type="datetime1">
              <a:rPr lang="fi-FI" smtClean="0"/>
              <a:t>19.2.2019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37B3-3B0F-4F4F-A31C-170FEBA0D899}" type="datetime1">
              <a:rPr lang="fi-FI" smtClean="0"/>
              <a:t>19.2.2019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28" r:id="rId3"/>
    <p:sldLayoutId id="2147483688" r:id="rId4"/>
    <p:sldLayoutId id="2147483761" r:id="rId5"/>
    <p:sldLayoutId id="2147483713" r:id="rId6"/>
    <p:sldLayoutId id="2147483712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8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7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519446"/>
              </p:ext>
            </p:extLst>
          </p:nvPr>
        </p:nvGraphicFramePr>
        <p:xfrm>
          <a:off x="609600" y="1600200"/>
          <a:ext cx="741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D3E7F8-9C39-45AE-B778-E5596302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opion kaupunki esitysmalli">
  <a:themeElements>
    <a:clrScheme name="Kuopio_2018_3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563C1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9DE78120-0FCE-415D-A017-DD613B1FCD13}"/>
    </a:ext>
  </a:extLst>
</a:theme>
</file>

<file path=ppt/theme/theme10.xml><?xml version="1.0" encoding="utf-8"?>
<a:theme xmlns:a="http://schemas.openxmlformats.org/drawingml/2006/main" name="1_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23E8398-7D34-4841-B4A1-F2EF97CDCACB}"/>
    </a:ext>
  </a:extLst>
</a:theme>
</file>

<file path=ppt/theme/theme11.xml><?xml version="1.0" encoding="utf-8"?>
<a:theme xmlns:a="http://schemas.openxmlformats.org/drawingml/2006/main" name="1_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004C97-B693-4F65-8109-C3C301B85E14}"/>
    </a:ext>
  </a:extLst>
</a:theme>
</file>

<file path=ppt/theme/theme12.xml><?xml version="1.0" encoding="utf-8"?>
<a:theme xmlns:a="http://schemas.openxmlformats.org/drawingml/2006/main" name="1_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AA345E7-4FF6-4381-9CF7-04E08EE3ACC2}"/>
    </a:ext>
  </a:extLst>
</a:theme>
</file>

<file path=ppt/theme/theme13.xml><?xml version="1.0" encoding="utf-8"?>
<a:theme xmlns:a="http://schemas.openxmlformats.org/drawingml/2006/main" name="1_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00231771-5076-4F27-9C62-1D7A0ED3A1F8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DA7BD79-0847-429E-A4CA-AF02152CB28A}"/>
    </a:ext>
  </a:extLst>
</a:theme>
</file>

<file path=ppt/theme/theme3.xml><?xml version="1.0" encoding="utf-8"?>
<a:theme xmlns:a="http://schemas.openxmlformats.org/drawingml/2006/main" name="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8A931B6-C02A-41DD-8C39-1193F13A2487}"/>
    </a:ext>
  </a:extLst>
</a:theme>
</file>

<file path=ppt/theme/theme4.xml><?xml version="1.0" encoding="utf-8"?>
<a:theme xmlns:a="http://schemas.openxmlformats.org/drawingml/2006/main" name="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AE812B8-29A6-4E4A-94F7-80E7E8427C87}"/>
    </a:ext>
  </a:extLst>
</a:theme>
</file>

<file path=ppt/theme/theme5.xml><?xml version="1.0" encoding="utf-8"?>
<a:theme xmlns:a="http://schemas.openxmlformats.org/drawingml/2006/main" name="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BDC0313-80D1-4F76-8344-656B9F1A4715}"/>
    </a:ext>
  </a:extLst>
</a:theme>
</file>

<file path=ppt/theme/theme6.xml><?xml version="1.0" encoding="utf-8"?>
<a:theme xmlns:a="http://schemas.openxmlformats.org/drawingml/2006/main" name="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11F229-B254-4EAA-AD83-CC690DE67D5C}"/>
    </a:ext>
  </a:extLst>
</a:theme>
</file>

<file path=ppt/theme/theme7.xml><?xml version="1.0" encoding="utf-8"?>
<a:theme xmlns:a="http://schemas.openxmlformats.org/drawingml/2006/main" name="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4EAB1D7-D712-4E25-B0E6-8F53531A24C5}"/>
    </a:ext>
  </a:extLst>
</a:theme>
</file>

<file path=ppt/theme/theme8.xml><?xml version="1.0" encoding="utf-8"?>
<a:theme xmlns:a="http://schemas.openxmlformats.org/drawingml/2006/main" name="1_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38F0264D-F126-451E-8493-B7473F4255F3}"/>
    </a:ext>
  </a:extLst>
</a:theme>
</file>

<file path=ppt/theme/theme9.xml><?xml version="1.0" encoding="utf-8"?>
<a:theme xmlns:a="http://schemas.openxmlformats.org/drawingml/2006/main" name="1_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98E9F64-F22A-4A00-BDAE-AC59CD48C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Esitysmalli_laajakuva_2018</Template>
  <TotalTime>0</TotalTime>
  <Words>45</Words>
  <Application>Microsoft Office PowerPoint</Application>
  <PresentationFormat>Laajakuva</PresentationFormat>
  <Paragraphs>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1</vt:i4>
      </vt:variant>
    </vt:vector>
  </HeadingPairs>
  <TitlesOfParts>
    <vt:vector size="19" baseType="lpstr">
      <vt:lpstr>ＭＳ Ｐゴシック</vt:lpstr>
      <vt:lpstr>Arial</vt:lpstr>
      <vt:lpstr>Calibri</vt:lpstr>
      <vt:lpstr>Georgia</vt:lpstr>
      <vt:lpstr>Verdana</vt:lpstr>
      <vt:lpstr>Kuopion kaupunki esitysmalli</vt:lpstr>
      <vt:lpstr>Kuopion kaupunki esitysmalli2</vt:lpstr>
      <vt:lpstr>Kuopion kaupunki esitysmalli3</vt:lpstr>
      <vt:lpstr>Kuopion kaupunki esitysmalli4</vt:lpstr>
      <vt:lpstr>Kuopion kaupunki esitysmalli5</vt:lpstr>
      <vt:lpstr>Kuopion kaupunki esitysmalli6</vt:lpstr>
      <vt:lpstr>Kuopion kaupunki esitysmalli7</vt:lpstr>
      <vt:lpstr>1_Kuopion kaupunki esitysmalli2</vt:lpstr>
      <vt:lpstr>1_Kuopion kaupunki esitysmalli3</vt:lpstr>
      <vt:lpstr>1_Kuopion kaupunki esitysmalli4</vt:lpstr>
      <vt:lpstr>1_Kuopion kaupunki esitysmalli5</vt:lpstr>
      <vt:lpstr>1_Kuopion kaupunki esitysmalli6</vt:lpstr>
      <vt:lpstr>1_Kuopion kaupunki esitysmalli7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2019-02-13T10:48:02Z</dcterms:created>
  <dcterms:modified xsi:type="dcterms:W3CDTF">2019-02-19T12:07:25Z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SlideThemes" visible="true"/>
      </mso:documentControls>
    </mso:qat>
  </mso:ribbon>
</mso:customUI>
</file>