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3B335-4A9A-4958-AADA-866BECFE47E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0DA7331-9F7E-4D33-9F7B-7D83055FF40A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KuntaHR (kehitys- ja osaamiskeskustelut)</a:t>
          </a:r>
          <a:endParaRPr lang="fi-FI" dirty="0"/>
        </a:p>
      </dgm:t>
    </dgm:pt>
    <dgm:pt modelId="{94540A50-EA75-4ABA-96CC-5800A32BC200}" type="parTrans" cxnId="{1523A97E-58D2-4355-9504-456FCC88CEC5}">
      <dgm:prSet/>
      <dgm:spPr/>
      <dgm:t>
        <a:bodyPr/>
        <a:lstStyle/>
        <a:p>
          <a:endParaRPr lang="fi-FI"/>
        </a:p>
      </dgm:t>
    </dgm:pt>
    <dgm:pt modelId="{069F6ACE-6229-4287-8470-AAE3C4FDD2A4}" type="sibTrans" cxnId="{1523A97E-58D2-4355-9504-456FCC88CEC5}">
      <dgm:prSet/>
      <dgm:spPr/>
      <dgm:t>
        <a:bodyPr/>
        <a:lstStyle/>
        <a:p>
          <a:endParaRPr lang="fi-FI"/>
        </a:p>
      </dgm:t>
    </dgm:pt>
    <dgm:pt modelId="{867C958E-B090-4F07-B24A-57EC3189D76D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Järjestelmässä käydään kehitys- ja osaamiskeskustelu sekä jokainen työntekijä arvioi omaa henkilökohtaista osaamista.</a:t>
          </a:r>
          <a:endParaRPr lang="fi-FI" dirty="0"/>
        </a:p>
      </dgm:t>
    </dgm:pt>
    <dgm:pt modelId="{373023CE-7B9D-4C7F-A778-C6F58E3C4F33}" type="parTrans" cxnId="{F960F052-113C-4A0A-B90B-FF129828C6E2}">
      <dgm:prSet/>
      <dgm:spPr/>
      <dgm:t>
        <a:bodyPr/>
        <a:lstStyle/>
        <a:p>
          <a:endParaRPr lang="fi-FI"/>
        </a:p>
      </dgm:t>
    </dgm:pt>
    <dgm:pt modelId="{3D5C66B8-0AE5-4319-B1E5-48A9F01F8DD4}" type="sibTrans" cxnId="{F960F052-113C-4A0A-B90B-FF129828C6E2}">
      <dgm:prSet/>
      <dgm:spPr/>
      <dgm:t>
        <a:bodyPr/>
        <a:lstStyle/>
        <a:p>
          <a:endParaRPr lang="fi-FI"/>
        </a:p>
      </dgm:t>
    </dgm:pt>
    <dgm:pt modelId="{C52C5225-0A99-4A9B-A423-AB1DF99043C1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Kehitys- ja osaamiskeskustelu on lähijohtajan ja työntekijän välillä käytävä keskustelu, jossa tarkastellaan työntekijän tietojen ja taitojen tasoa, halua kehittyä, työn asettamia vaatimuksia, kehittymismahdollisuuksia ja kehittymistoimenpiteitä.</a:t>
          </a:r>
          <a:endParaRPr lang="fi-FI" dirty="0"/>
        </a:p>
      </dgm:t>
    </dgm:pt>
    <dgm:pt modelId="{24BDD168-A595-4528-9EBD-BB1689F8E24D}" type="parTrans" cxnId="{25674033-A6CF-497A-9A54-2F3F61EFD75C}">
      <dgm:prSet/>
      <dgm:spPr/>
      <dgm:t>
        <a:bodyPr/>
        <a:lstStyle/>
        <a:p>
          <a:endParaRPr lang="fi-FI"/>
        </a:p>
      </dgm:t>
    </dgm:pt>
    <dgm:pt modelId="{91FC234B-1E1E-4323-83E4-61BE0987CC08}" type="sibTrans" cxnId="{25674033-A6CF-497A-9A54-2F3F61EFD75C}">
      <dgm:prSet/>
      <dgm:spPr/>
      <dgm:t>
        <a:bodyPr/>
        <a:lstStyle/>
        <a:p>
          <a:endParaRPr lang="fi-FI"/>
        </a:p>
      </dgm:t>
    </dgm:pt>
    <dgm:pt modelId="{BC819309-F0E3-476A-9F73-AD06A730B331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Jokaisella on arvioitavana sekä kaupungin yhteiset että oman ammattiryhmän osaamismääreet.</a:t>
          </a:r>
          <a:endParaRPr lang="fi-FI" dirty="0"/>
        </a:p>
      </dgm:t>
    </dgm:pt>
    <dgm:pt modelId="{51D08446-A79F-4062-9A09-D5FE250D501B}" type="parTrans" cxnId="{B9DE3D3E-DB79-4D9B-96CE-5E2FB4BA5102}">
      <dgm:prSet/>
      <dgm:spPr/>
      <dgm:t>
        <a:bodyPr/>
        <a:lstStyle/>
        <a:p>
          <a:endParaRPr lang="fi-FI"/>
        </a:p>
      </dgm:t>
    </dgm:pt>
    <dgm:pt modelId="{BAFCC265-E03A-4BD0-9647-27FC83CF651C}" type="sibTrans" cxnId="{B9DE3D3E-DB79-4D9B-96CE-5E2FB4BA5102}">
      <dgm:prSet/>
      <dgm:spPr/>
      <dgm:t>
        <a:bodyPr/>
        <a:lstStyle/>
        <a:p>
          <a:endParaRPr lang="fi-FI"/>
        </a:p>
      </dgm:t>
    </dgm:pt>
    <dgm:pt modelId="{86EE898C-9224-48AD-8715-1EFC35A70BB4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Lisäksi järjestelmästä löytyvät varhaisen tuen lomakkeet, työterveysneuvottelumuistiot, lähtöhaastattelut jne.</a:t>
          </a:r>
          <a:endParaRPr lang="fi-FI" dirty="0"/>
        </a:p>
      </dgm:t>
    </dgm:pt>
    <dgm:pt modelId="{19AFE4ED-0085-4C41-93B3-BAB2EE7B34AE}" type="parTrans" cxnId="{225391FD-FD32-41ED-9E7D-6A42EB868DD8}">
      <dgm:prSet/>
      <dgm:spPr/>
      <dgm:t>
        <a:bodyPr/>
        <a:lstStyle/>
        <a:p>
          <a:endParaRPr lang="fi-FI"/>
        </a:p>
      </dgm:t>
    </dgm:pt>
    <dgm:pt modelId="{9CA6797D-BFB9-4D68-9E08-802E4DB7AEED}" type="sibTrans" cxnId="{225391FD-FD32-41ED-9E7D-6A42EB868DD8}">
      <dgm:prSet/>
      <dgm:spPr/>
      <dgm:t>
        <a:bodyPr/>
        <a:lstStyle/>
        <a:p>
          <a:endParaRPr lang="fi-FI"/>
        </a:p>
      </dgm:t>
    </dgm:pt>
    <dgm:pt modelId="{302BE281-8C80-438E-85E0-6867B07BA68A}">
      <dgm:prSet phldrT="[Teksti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 smtClean="0"/>
            <a:t>Katso lisätietoa, tarkemmat ohjeet ja opastevideot sekä kirjautuminen järjestelmään linkeistä.</a:t>
          </a:r>
          <a:endParaRPr lang="fi-FI" dirty="0"/>
        </a:p>
      </dgm:t>
    </dgm:pt>
    <dgm:pt modelId="{D70A673E-5050-468C-BD5C-90566E7B914B}" type="sibTrans" cxnId="{ABE9CDAE-C6AB-4A1A-BD5E-FCC90E696FB2}">
      <dgm:prSet/>
      <dgm:spPr/>
      <dgm:t>
        <a:bodyPr/>
        <a:lstStyle/>
        <a:p>
          <a:endParaRPr lang="fi-FI"/>
        </a:p>
      </dgm:t>
    </dgm:pt>
    <dgm:pt modelId="{BAF08BD3-1485-4427-BFB3-C00AEBF1BE97}" type="parTrans" cxnId="{ABE9CDAE-C6AB-4A1A-BD5E-FCC90E696FB2}">
      <dgm:prSet/>
      <dgm:spPr/>
      <dgm:t>
        <a:bodyPr/>
        <a:lstStyle/>
        <a:p>
          <a:endParaRPr lang="fi-FI"/>
        </a:p>
      </dgm:t>
    </dgm:pt>
    <dgm:pt modelId="{83E3656E-61A1-4205-A265-227C6EB22AD4}" type="pres">
      <dgm:prSet presAssocID="{F763B335-4A9A-4958-AADA-866BECFE47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606F43D4-C8E9-4FB6-A53A-C25C805F2A55}" type="pres">
      <dgm:prSet presAssocID="{D0DA7331-9F7E-4D33-9F7B-7D83055FF40A}" presName="vertOne" presStyleCnt="0"/>
      <dgm:spPr/>
    </dgm:pt>
    <dgm:pt modelId="{769561D5-939F-4A5E-AC44-AB43ECB3746B}" type="pres">
      <dgm:prSet presAssocID="{D0DA7331-9F7E-4D33-9F7B-7D83055FF40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2BF6CBA-BEF6-46A0-8C1A-BDE6EAEECFDD}" type="pres">
      <dgm:prSet presAssocID="{D0DA7331-9F7E-4D33-9F7B-7D83055FF40A}" presName="parTransOne" presStyleCnt="0"/>
      <dgm:spPr/>
    </dgm:pt>
    <dgm:pt modelId="{66EBFDEB-2F63-4B26-8150-C4BB410AC9F3}" type="pres">
      <dgm:prSet presAssocID="{D0DA7331-9F7E-4D33-9F7B-7D83055FF40A}" presName="horzOne" presStyleCnt="0"/>
      <dgm:spPr/>
    </dgm:pt>
    <dgm:pt modelId="{71AC4180-380D-44CF-AD09-CB42AB4B06F5}" type="pres">
      <dgm:prSet presAssocID="{867C958E-B090-4F07-B24A-57EC3189D76D}" presName="vertTwo" presStyleCnt="0"/>
      <dgm:spPr/>
    </dgm:pt>
    <dgm:pt modelId="{178EE327-F1BB-491B-BFB4-47B952394D17}" type="pres">
      <dgm:prSet presAssocID="{867C958E-B090-4F07-B24A-57EC3189D76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80950EF-ACF0-46B4-A30D-167C95060C62}" type="pres">
      <dgm:prSet presAssocID="{867C958E-B090-4F07-B24A-57EC3189D76D}" presName="parTransTwo" presStyleCnt="0"/>
      <dgm:spPr/>
    </dgm:pt>
    <dgm:pt modelId="{9B2EF597-7A33-46FF-BC73-C9BEE3586438}" type="pres">
      <dgm:prSet presAssocID="{867C958E-B090-4F07-B24A-57EC3189D76D}" presName="horzTwo" presStyleCnt="0"/>
      <dgm:spPr/>
    </dgm:pt>
    <dgm:pt modelId="{C81D28F5-259A-425F-8CDD-9F16FD259990}" type="pres">
      <dgm:prSet presAssocID="{C52C5225-0A99-4A9B-A423-AB1DF99043C1}" presName="vertThree" presStyleCnt="0"/>
      <dgm:spPr/>
    </dgm:pt>
    <dgm:pt modelId="{732BC4F9-5182-475C-9344-896B8EA35E5B}" type="pres">
      <dgm:prSet presAssocID="{C52C5225-0A99-4A9B-A423-AB1DF99043C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DEF23B2-C384-4487-B667-C71764013430}" type="pres">
      <dgm:prSet presAssocID="{C52C5225-0A99-4A9B-A423-AB1DF99043C1}" presName="horzThree" presStyleCnt="0"/>
      <dgm:spPr/>
    </dgm:pt>
    <dgm:pt modelId="{E9397CEC-A0DA-4919-AE4F-EA64AAFE7D98}" type="pres">
      <dgm:prSet presAssocID="{91FC234B-1E1E-4323-83E4-61BE0987CC08}" presName="sibSpaceThree" presStyleCnt="0"/>
      <dgm:spPr/>
    </dgm:pt>
    <dgm:pt modelId="{E987BBB2-B637-4DD1-A96B-DBF5D8BBC314}" type="pres">
      <dgm:prSet presAssocID="{BC819309-F0E3-476A-9F73-AD06A730B331}" presName="vertThree" presStyleCnt="0"/>
      <dgm:spPr/>
    </dgm:pt>
    <dgm:pt modelId="{566959BC-37A4-4261-8C67-04BD22B911DD}" type="pres">
      <dgm:prSet presAssocID="{BC819309-F0E3-476A-9F73-AD06A730B33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7652FFA0-F3F3-49BC-BDAA-F69F2564F5FC}" type="pres">
      <dgm:prSet presAssocID="{BC819309-F0E3-476A-9F73-AD06A730B331}" presName="horzThree" presStyleCnt="0"/>
      <dgm:spPr/>
    </dgm:pt>
    <dgm:pt modelId="{18FAE897-A661-4E0E-9B4B-5E45DB7CA965}" type="pres">
      <dgm:prSet presAssocID="{3D5C66B8-0AE5-4319-B1E5-48A9F01F8DD4}" presName="sibSpaceTwo" presStyleCnt="0"/>
      <dgm:spPr/>
    </dgm:pt>
    <dgm:pt modelId="{DCB20F32-1873-42AE-84CD-B77F62061E92}" type="pres">
      <dgm:prSet presAssocID="{86EE898C-9224-48AD-8715-1EFC35A70BB4}" presName="vertTwo" presStyleCnt="0"/>
      <dgm:spPr/>
    </dgm:pt>
    <dgm:pt modelId="{1FBFCC57-5C6E-4C6A-8911-A9F5BA417FAA}" type="pres">
      <dgm:prSet presAssocID="{86EE898C-9224-48AD-8715-1EFC35A70BB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749F3CB-8C3B-4388-9CCF-06FBB7E43380}" type="pres">
      <dgm:prSet presAssocID="{86EE898C-9224-48AD-8715-1EFC35A70BB4}" presName="parTransTwo" presStyleCnt="0"/>
      <dgm:spPr/>
    </dgm:pt>
    <dgm:pt modelId="{161882ED-296C-4FB8-A20C-1CBDD433A167}" type="pres">
      <dgm:prSet presAssocID="{86EE898C-9224-48AD-8715-1EFC35A70BB4}" presName="horzTwo" presStyleCnt="0"/>
      <dgm:spPr/>
    </dgm:pt>
    <dgm:pt modelId="{4DB21662-F500-411A-9684-D09EFACB0EBD}" type="pres">
      <dgm:prSet presAssocID="{302BE281-8C80-438E-85E0-6867B07BA68A}" presName="vertThree" presStyleCnt="0"/>
      <dgm:spPr/>
    </dgm:pt>
    <dgm:pt modelId="{871BD7DF-9FFB-4F4C-A8CB-5C3E107B86B7}" type="pres">
      <dgm:prSet presAssocID="{302BE281-8C80-438E-85E0-6867B07BA68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50789DC-8A84-4564-A390-F6E81050C609}" type="pres">
      <dgm:prSet presAssocID="{302BE281-8C80-438E-85E0-6867B07BA68A}" presName="horzThree" presStyleCnt="0"/>
      <dgm:spPr/>
    </dgm:pt>
  </dgm:ptLst>
  <dgm:cxnLst>
    <dgm:cxn modelId="{C39D8BDE-0F85-470F-840D-4F0E1C914B29}" type="presOf" srcId="{D0DA7331-9F7E-4D33-9F7B-7D83055FF40A}" destId="{769561D5-939F-4A5E-AC44-AB43ECB3746B}" srcOrd="0" destOrd="0" presId="urn:microsoft.com/office/officeart/2005/8/layout/hierarchy4"/>
    <dgm:cxn modelId="{206191AD-F261-417C-BDCD-E475710050A9}" type="presOf" srcId="{302BE281-8C80-438E-85E0-6867B07BA68A}" destId="{871BD7DF-9FFB-4F4C-A8CB-5C3E107B86B7}" srcOrd="0" destOrd="0" presId="urn:microsoft.com/office/officeart/2005/8/layout/hierarchy4"/>
    <dgm:cxn modelId="{F960F052-113C-4A0A-B90B-FF129828C6E2}" srcId="{D0DA7331-9F7E-4D33-9F7B-7D83055FF40A}" destId="{867C958E-B090-4F07-B24A-57EC3189D76D}" srcOrd="0" destOrd="0" parTransId="{373023CE-7B9D-4C7F-A778-C6F58E3C4F33}" sibTransId="{3D5C66B8-0AE5-4319-B1E5-48A9F01F8DD4}"/>
    <dgm:cxn modelId="{ABE9CDAE-C6AB-4A1A-BD5E-FCC90E696FB2}" srcId="{86EE898C-9224-48AD-8715-1EFC35A70BB4}" destId="{302BE281-8C80-438E-85E0-6867B07BA68A}" srcOrd="0" destOrd="0" parTransId="{BAF08BD3-1485-4427-BFB3-C00AEBF1BE97}" sibTransId="{D70A673E-5050-468C-BD5C-90566E7B914B}"/>
    <dgm:cxn modelId="{1523A97E-58D2-4355-9504-456FCC88CEC5}" srcId="{F763B335-4A9A-4958-AADA-866BECFE47E8}" destId="{D0DA7331-9F7E-4D33-9F7B-7D83055FF40A}" srcOrd="0" destOrd="0" parTransId="{94540A50-EA75-4ABA-96CC-5800A32BC200}" sibTransId="{069F6ACE-6229-4287-8470-AAE3C4FDD2A4}"/>
    <dgm:cxn modelId="{AEF51807-84F9-4F10-9922-650F24CEE4FF}" type="presOf" srcId="{C52C5225-0A99-4A9B-A423-AB1DF99043C1}" destId="{732BC4F9-5182-475C-9344-896B8EA35E5B}" srcOrd="0" destOrd="0" presId="urn:microsoft.com/office/officeart/2005/8/layout/hierarchy4"/>
    <dgm:cxn modelId="{225391FD-FD32-41ED-9E7D-6A42EB868DD8}" srcId="{D0DA7331-9F7E-4D33-9F7B-7D83055FF40A}" destId="{86EE898C-9224-48AD-8715-1EFC35A70BB4}" srcOrd="1" destOrd="0" parTransId="{19AFE4ED-0085-4C41-93B3-BAB2EE7B34AE}" sibTransId="{9CA6797D-BFB9-4D68-9E08-802E4DB7AEED}"/>
    <dgm:cxn modelId="{D8B166DC-FBBA-4F93-8C2F-C04A1147D895}" type="presOf" srcId="{F763B335-4A9A-4958-AADA-866BECFE47E8}" destId="{83E3656E-61A1-4205-A265-227C6EB22AD4}" srcOrd="0" destOrd="0" presId="urn:microsoft.com/office/officeart/2005/8/layout/hierarchy4"/>
    <dgm:cxn modelId="{865AF8A3-5309-4514-A443-64FB803044A1}" type="presOf" srcId="{86EE898C-9224-48AD-8715-1EFC35A70BB4}" destId="{1FBFCC57-5C6E-4C6A-8911-A9F5BA417FAA}" srcOrd="0" destOrd="0" presId="urn:microsoft.com/office/officeart/2005/8/layout/hierarchy4"/>
    <dgm:cxn modelId="{2C738EA6-18BB-480D-BD79-6C1233A9040D}" type="presOf" srcId="{867C958E-B090-4F07-B24A-57EC3189D76D}" destId="{178EE327-F1BB-491B-BFB4-47B952394D17}" srcOrd="0" destOrd="0" presId="urn:microsoft.com/office/officeart/2005/8/layout/hierarchy4"/>
    <dgm:cxn modelId="{F762C0C6-1982-42A3-BBF0-E1DCF42D8CE1}" type="presOf" srcId="{BC819309-F0E3-476A-9F73-AD06A730B331}" destId="{566959BC-37A4-4261-8C67-04BD22B911DD}" srcOrd="0" destOrd="0" presId="urn:microsoft.com/office/officeart/2005/8/layout/hierarchy4"/>
    <dgm:cxn modelId="{B9DE3D3E-DB79-4D9B-96CE-5E2FB4BA5102}" srcId="{867C958E-B090-4F07-B24A-57EC3189D76D}" destId="{BC819309-F0E3-476A-9F73-AD06A730B331}" srcOrd="1" destOrd="0" parTransId="{51D08446-A79F-4062-9A09-D5FE250D501B}" sibTransId="{BAFCC265-E03A-4BD0-9647-27FC83CF651C}"/>
    <dgm:cxn modelId="{25674033-A6CF-497A-9A54-2F3F61EFD75C}" srcId="{867C958E-B090-4F07-B24A-57EC3189D76D}" destId="{C52C5225-0A99-4A9B-A423-AB1DF99043C1}" srcOrd="0" destOrd="0" parTransId="{24BDD168-A595-4528-9EBD-BB1689F8E24D}" sibTransId="{91FC234B-1E1E-4323-83E4-61BE0987CC08}"/>
    <dgm:cxn modelId="{21D0B056-CB52-4836-8805-69D242832BED}" type="presParOf" srcId="{83E3656E-61A1-4205-A265-227C6EB22AD4}" destId="{606F43D4-C8E9-4FB6-A53A-C25C805F2A55}" srcOrd="0" destOrd="0" presId="urn:microsoft.com/office/officeart/2005/8/layout/hierarchy4"/>
    <dgm:cxn modelId="{F3B6147E-8219-4408-9F49-7F12D02D745A}" type="presParOf" srcId="{606F43D4-C8E9-4FB6-A53A-C25C805F2A55}" destId="{769561D5-939F-4A5E-AC44-AB43ECB3746B}" srcOrd="0" destOrd="0" presId="urn:microsoft.com/office/officeart/2005/8/layout/hierarchy4"/>
    <dgm:cxn modelId="{21975D79-237B-456F-9844-A1F04E964915}" type="presParOf" srcId="{606F43D4-C8E9-4FB6-A53A-C25C805F2A55}" destId="{E2BF6CBA-BEF6-46A0-8C1A-BDE6EAEECFDD}" srcOrd="1" destOrd="0" presId="urn:microsoft.com/office/officeart/2005/8/layout/hierarchy4"/>
    <dgm:cxn modelId="{C58C8C04-D5E3-4AE5-B8FB-250F39E176E1}" type="presParOf" srcId="{606F43D4-C8E9-4FB6-A53A-C25C805F2A55}" destId="{66EBFDEB-2F63-4B26-8150-C4BB410AC9F3}" srcOrd="2" destOrd="0" presId="urn:microsoft.com/office/officeart/2005/8/layout/hierarchy4"/>
    <dgm:cxn modelId="{9E77881E-373E-4727-A4F6-3CA6450DEE79}" type="presParOf" srcId="{66EBFDEB-2F63-4B26-8150-C4BB410AC9F3}" destId="{71AC4180-380D-44CF-AD09-CB42AB4B06F5}" srcOrd="0" destOrd="0" presId="urn:microsoft.com/office/officeart/2005/8/layout/hierarchy4"/>
    <dgm:cxn modelId="{91ECFFAD-20E7-46CE-A096-D865780ADB8A}" type="presParOf" srcId="{71AC4180-380D-44CF-AD09-CB42AB4B06F5}" destId="{178EE327-F1BB-491B-BFB4-47B952394D17}" srcOrd="0" destOrd="0" presId="urn:microsoft.com/office/officeart/2005/8/layout/hierarchy4"/>
    <dgm:cxn modelId="{3A42B534-AFBB-42D5-8C59-4831F69F8E63}" type="presParOf" srcId="{71AC4180-380D-44CF-AD09-CB42AB4B06F5}" destId="{380950EF-ACF0-46B4-A30D-167C95060C62}" srcOrd="1" destOrd="0" presId="urn:microsoft.com/office/officeart/2005/8/layout/hierarchy4"/>
    <dgm:cxn modelId="{ED7017C4-2325-42BA-A316-AE8FCAF2C0E8}" type="presParOf" srcId="{71AC4180-380D-44CF-AD09-CB42AB4B06F5}" destId="{9B2EF597-7A33-46FF-BC73-C9BEE3586438}" srcOrd="2" destOrd="0" presId="urn:microsoft.com/office/officeart/2005/8/layout/hierarchy4"/>
    <dgm:cxn modelId="{380893D4-654F-4B0C-8C91-6575B943FAAB}" type="presParOf" srcId="{9B2EF597-7A33-46FF-BC73-C9BEE3586438}" destId="{C81D28F5-259A-425F-8CDD-9F16FD259990}" srcOrd="0" destOrd="0" presId="urn:microsoft.com/office/officeart/2005/8/layout/hierarchy4"/>
    <dgm:cxn modelId="{CE981188-D2E3-4780-8DEE-559AF8738A70}" type="presParOf" srcId="{C81D28F5-259A-425F-8CDD-9F16FD259990}" destId="{732BC4F9-5182-475C-9344-896B8EA35E5B}" srcOrd="0" destOrd="0" presId="urn:microsoft.com/office/officeart/2005/8/layout/hierarchy4"/>
    <dgm:cxn modelId="{1298E619-D16A-413E-A6AE-A7E7FD788A8B}" type="presParOf" srcId="{C81D28F5-259A-425F-8CDD-9F16FD259990}" destId="{DDEF23B2-C384-4487-B667-C71764013430}" srcOrd="1" destOrd="0" presId="urn:microsoft.com/office/officeart/2005/8/layout/hierarchy4"/>
    <dgm:cxn modelId="{20DFEF5A-6FBC-4DDC-9014-A8AC718FBD88}" type="presParOf" srcId="{9B2EF597-7A33-46FF-BC73-C9BEE3586438}" destId="{E9397CEC-A0DA-4919-AE4F-EA64AAFE7D98}" srcOrd="1" destOrd="0" presId="urn:microsoft.com/office/officeart/2005/8/layout/hierarchy4"/>
    <dgm:cxn modelId="{5A254BF2-B70B-499D-A2BB-B436BF2C243C}" type="presParOf" srcId="{9B2EF597-7A33-46FF-BC73-C9BEE3586438}" destId="{E987BBB2-B637-4DD1-A96B-DBF5D8BBC314}" srcOrd="2" destOrd="0" presId="urn:microsoft.com/office/officeart/2005/8/layout/hierarchy4"/>
    <dgm:cxn modelId="{4BA5D4AB-A1AD-4B47-A0E5-421F1920A9AB}" type="presParOf" srcId="{E987BBB2-B637-4DD1-A96B-DBF5D8BBC314}" destId="{566959BC-37A4-4261-8C67-04BD22B911DD}" srcOrd="0" destOrd="0" presId="urn:microsoft.com/office/officeart/2005/8/layout/hierarchy4"/>
    <dgm:cxn modelId="{90EF0883-FDBA-4319-8AFD-93ADBFACD5DD}" type="presParOf" srcId="{E987BBB2-B637-4DD1-A96B-DBF5D8BBC314}" destId="{7652FFA0-F3F3-49BC-BDAA-F69F2564F5FC}" srcOrd="1" destOrd="0" presId="urn:microsoft.com/office/officeart/2005/8/layout/hierarchy4"/>
    <dgm:cxn modelId="{CC67CDC8-4634-4B54-8DB3-BC34743A08C1}" type="presParOf" srcId="{66EBFDEB-2F63-4B26-8150-C4BB410AC9F3}" destId="{18FAE897-A661-4E0E-9B4B-5E45DB7CA965}" srcOrd="1" destOrd="0" presId="urn:microsoft.com/office/officeart/2005/8/layout/hierarchy4"/>
    <dgm:cxn modelId="{F6702973-D7B6-49DF-A17E-901C847C29AA}" type="presParOf" srcId="{66EBFDEB-2F63-4B26-8150-C4BB410AC9F3}" destId="{DCB20F32-1873-42AE-84CD-B77F62061E92}" srcOrd="2" destOrd="0" presId="urn:microsoft.com/office/officeart/2005/8/layout/hierarchy4"/>
    <dgm:cxn modelId="{1E9FD153-E96A-4B2F-852A-1CA5D293CC46}" type="presParOf" srcId="{DCB20F32-1873-42AE-84CD-B77F62061E92}" destId="{1FBFCC57-5C6E-4C6A-8911-A9F5BA417FAA}" srcOrd="0" destOrd="0" presId="urn:microsoft.com/office/officeart/2005/8/layout/hierarchy4"/>
    <dgm:cxn modelId="{143A0E4A-4314-4CCD-AE36-5039AB011950}" type="presParOf" srcId="{DCB20F32-1873-42AE-84CD-B77F62061E92}" destId="{E749F3CB-8C3B-4388-9CCF-06FBB7E43380}" srcOrd="1" destOrd="0" presId="urn:microsoft.com/office/officeart/2005/8/layout/hierarchy4"/>
    <dgm:cxn modelId="{602AA4F2-7B64-4986-947B-6651AA15E1D6}" type="presParOf" srcId="{DCB20F32-1873-42AE-84CD-B77F62061E92}" destId="{161882ED-296C-4FB8-A20C-1CBDD433A167}" srcOrd="2" destOrd="0" presId="urn:microsoft.com/office/officeart/2005/8/layout/hierarchy4"/>
    <dgm:cxn modelId="{234C33AB-2E23-4A0F-A160-7AA6615A4474}" type="presParOf" srcId="{161882ED-296C-4FB8-A20C-1CBDD433A167}" destId="{4DB21662-F500-411A-9684-D09EFACB0EBD}" srcOrd="0" destOrd="0" presId="urn:microsoft.com/office/officeart/2005/8/layout/hierarchy4"/>
    <dgm:cxn modelId="{CE4AD4BE-716C-472A-B7DD-AF14B75E7212}" type="presParOf" srcId="{4DB21662-F500-411A-9684-D09EFACB0EBD}" destId="{871BD7DF-9FFB-4F4C-A8CB-5C3E107B86B7}" srcOrd="0" destOrd="0" presId="urn:microsoft.com/office/officeart/2005/8/layout/hierarchy4"/>
    <dgm:cxn modelId="{9BFC1A10-3B5C-4484-BBD7-06B807686D92}" type="presParOf" srcId="{4DB21662-F500-411A-9684-D09EFACB0EBD}" destId="{B50789DC-8A84-4564-A390-F6E81050C6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61D5-939F-4A5E-AC44-AB43ECB3746B}">
      <dsp:nvSpPr>
        <dsp:cNvPr id="0" name=""/>
        <dsp:cNvSpPr/>
      </dsp:nvSpPr>
      <dsp:spPr>
        <a:xfrm>
          <a:off x="851" y="1089"/>
          <a:ext cx="7415097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700" kern="1200" dirty="0" smtClean="0"/>
            <a:t>KuntaHR (kehitys- ja osaamiskeskustelut)</a:t>
          </a:r>
          <a:endParaRPr lang="fi-FI" sz="3700" kern="1200" dirty="0"/>
        </a:p>
      </dsp:txBody>
      <dsp:txXfrm>
        <a:off x="42470" y="42708"/>
        <a:ext cx="7331859" cy="1337755"/>
      </dsp:txXfrm>
    </dsp:sp>
    <dsp:sp modelId="{178EE327-F1BB-491B-BFB4-47B952394D17}">
      <dsp:nvSpPr>
        <dsp:cNvPr id="0" name=""/>
        <dsp:cNvSpPr/>
      </dsp:nvSpPr>
      <dsp:spPr>
        <a:xfrm>
          <a:off x="851" y="1552484"/>
          <a:ext cx="4843771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Järjestelmässä käydään kehitys- ja osaamiskeskustelu sekä jokainen työntekijä arvioi omaa henkilökohtaista osaamista.</a:t>
          </a:r>
          <a:endParaRPr lang="fi-FI" sz="1100" kern="1200" dirty="0"/>
        </a:p>
      </dsp:txBody>
      <dsp:txXfrm>
        <a:off x="42470" y="1594103"/>
        <a:ext cx="4760533" cy="1337755"/>
      </dsp:txXfrm>
    </dsp:sp>
    <dsp:sp modelId="{732BC4F9-5182-475C-9344-896B8EA35E5B}">
      <dsp:nvSpPr>
        <dsp:cNvPr id="0" name=""/>
        <dsp:cNvSpPr/>
      </dsp:nvSpPr>
      <dsp:spPr>
        <a:xfrm>
          <a:off x="851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Kehitys- ja osaamiskeskustelu on lähijohtajan ja työntekijän välillä käytävä keskustelu, jossa tarkastellaan työntekijän tietojen ja taitojen tasoa, halua kehittyä, työn asettamia vaatimuksia, kehittymismahdollisuuksia ja kehittymistoimenpiteitä.</a:t>
          </a:r>
          <a:endParaRPr lang="fi-FI" sz="1000" kern="1200" dirty="0"/>
        </a:p>
      </dsp:txBody>
      <dsp:txXfrm>
        <a:off x="42470" y="3145499"/>
        <a:ext cx="2288834" cy="1337755"/>
      </dsp:txXfrm>
    </dsp:sp>
    <dsp:sp modelId="{566959BC-37A4-4261-8C67-04BD22B911DD}">
      <dsp:nvSpPr>
        <dsp:cNvPr id="0" name=""/>
        <dsp:cNvSpPr/>
      </dsp:nvSpPr>
      <dsp:spPr>
        <a:xfrm>
          <a:off x="2472550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Jokaisella on arvioitavana sekä kaupungin yhteiset että oman ammattiryhmän osaamismääreet.</a:t>
          </a:r>
          <a:endParaRPr lang="fi-FI" sz="1000" kern="1200" dirty="0"/>
        </a:p>
      </dsp:txBody>
      <dsp:txXfrm>
        <a:off x="2514169" y="3145499"/>
        <a:ext cx="2288834" cy="1337755"/>
      </dsp:txXfrm>
    </dsp:sp>
    <dsp:sp modelId="{1FBFCC57-5C6E-4C6A-8911-A9F5BA417FAA}">
      <dsp:nvSpPr>
        <dsp:cNvPr id="0" name=""/>
        <dsp:cNvSpPr/>
      </dsp:nvSpPr>
      <dsp:spPr>
        <a:xfrm>
          <a:off x="5043876" y="1552484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Lisäksi järjestelmästä löytyvät varhaisen tuen lomakkeet, työterveysneuvottelumuistiot, lähtöhaastattelut jne.</a:t>
          </a:r>
          <a:endParaRPr lang="fi-FI" sz="1100" kern="1200" dirty="0"/>
        </a:p>
      </dsp:txBody>
      <dsp:txXfrm>
        <a:off x="5085495" y="1594103"/>
        <a:ext cx="2288834" cy="1337755"/>
      </dsp:txXfrm>
    </dsp:sp>
    <dsp:sp modelId="{871BD7DF-9FFB-4F4C-A8CB-5C3E107B86B7}">
      <dsp:nvSpPr>
        <dsp:cNvPr id="0" name=""/>
        <dsp:cNvSpPr/>
      </dsp:nvSpPr>
      <dsp:spPr>
        <a:xfrm>
          <a:off x="5043876" y="3103880"/>
          <a:ext cx="2372072" cy="14209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 dirty="0" smtClean="0"/>
            <a:t>Katso lisätietoa, tarkemmat ohjeet ja opastevideot sekä kirjautuminen järjestelmään linkeistä.</a:t>
          </a:r>
          <a:endParaRPr lang="fi-FI" sz="1000" kern="1200" dirty="0"/>
        </a:p>
      </dsp:txBody>
      <dsp:txXfrm>
        <a:off x="5085495" y="3145499"/>
        <a:ext cx="2288834" cy="133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8366508"/>
              </p:ext>
            </p:extLst>
          </p:nvPr>
        </p:nvGraphicFramePr>
        <p:xfrm>
          <a:off x="609600" y="1600200"/>
          <a:ext cx="741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84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2019-02-14T06:27:40Z</dcterms:created>
  <dcterms:modified xsi:type="dcterms:W3CDTF">2019-02-19T12:01:35Z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