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9" name="Alaotsikk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sp>
        <p:nvSpPr>
          <p:cNvPr id="28" name="Päivämäärän paikkamerkki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B5BFDE9-B605-4C7F-BE65-D2652F7C8D23}" type="datetimeFigureOut">
              <a:rPr lang="fi-FI" smtClean="0"/>
              <a:t>16.8.2015</a:t>
            </a:fld>
            <a:endParaRPr lang="fi-FI"/>
          </a:p>
        </p:txBody>
      </p:sp>
      <p:sp>
        <p:nvSpPr>
          <p:cNvPr id="17" name="Alatunnisteen paikkamerk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10" name="Suorakulmi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uorakulmi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Suorakulmi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Suorakulmi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ora yhdysviiv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uora yhdysviiv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uora yhdysviiv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uora yhdysviiv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uora yhdysviiv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uora yhdysviiv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Suorakulmi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i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i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i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i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i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Dian numeron paikkamerkki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7B91C70-5030-45BD-99AE-2B2B08E6B678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FDE9-B605-4C7F-BE65-D2652F7C8D23}" type="datetimeFigureOut">
              <a:rPr lang="fi-FI" smtClean="0"/>
              <a:t>16.8.2015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91C70-5030-45BD-99AE-2B2B08E6B67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FDE9-B605-4C7F-BE65-D2652F7C8D23}" type="datetimeFigureOut">
              <a:rPr lang="fi-FI" smtClean="0"/>
              <a:t>16.8.2015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91C70-5030-45BD-99AE-2B2B08E6B67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B5BFDE9-B605-4C7F-BE65-D2652F7C8D23}" type="datetimeFigureOut">
              <a:rPr lang="fi-FI" smtClean="0"/>
              <a:t>16.8.2015</a:t>
            </a:fld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7B91C70-5030-45BD-99AE-2B2B08E6B678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B5BFDE9-B605-4C7F-BE65-D2652F7C8D23}" type="datetimeFigureOut">
              <a:rPr lang="fi-FI" smtClean="0"/>
              <a:t>16.8.2015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9" name="Suorakulmi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uorakulmi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orakulmi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uorakulmi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uora yhdysviiv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uora yhdysviiv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uora yhdysviiv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uora yhdysviiv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uora yhdysviiv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uorakulmi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i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i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i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i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i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uora yhdysviiv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7B91C70-5030-45BD-99AE-2B2B08E6B678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FDE9-B605-4C7F-BE65-D2652F7C8D23}" type="datetimeFigureOut">
              <a:rPr lang="fi-FI" smtClean="0"/>
              <a:t>16.8.2015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91C70-5030-45BD-99AE-2B2B08E6B678}" type="slidenum">
              <a:rPr lang="fi-FI" smtClean="0"/>
              <a:t>‹#›</a:t>
            </a:fld>
            <a:endParaRPr lang="fi-FI"/>
          </a:p>
        </p:txBody>
      </p:sp>
      <p:sp>
        <p:nvSpPr>
          <p:cNvPr id="9" name="Sisällön paikkamerkk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FDE9-B605-4C7F-BE65-D2652F7C8D23}" type="datetimeFigureOut">
              <a:rPr lang="fi-FI" smtClean="0"/>
              <a:t>16.8.2015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91C70-5030-45BD-99AE-2B2B08E6B678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3" name="Sisällön paikkamerkk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14" name="Tekstin paikkamerkki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5BFDE9-B605-4C7F-BE65-D2652F7C8D23}" type="datetimeFigureOut">
              <a:rPr lang="fi-FI" smtClean="0"/>
              <a:t>16.8.2015</a:t>
            </a:fld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7B91C70-5030-45BD-99AE-2B2B08E6B678}" type="slidenum">
              <a:rPr lang="fi-FI" smtClean="0"/>
              <a:t>‹#›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FDE9-B605-4C7F-BE65-D2652F7C8D23}" type="datetimeFigureOut">
              <a:rPr lang="fi-FI" smtClean="0"/>
              <a:t>16.8.2015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91C70-5030-45BD-99AE-2B2B08E6B67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 yhdysviiv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8" name="Suora yhdysviiv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uora yhdysviiv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uora yhdysviiv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uorakulmi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uora yhdysviiv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i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isällön paikkamerkk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21" name="Päivämäärän paikkamerkki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B5BFDE9-B605-4C7F-BE65-D2652F7C8D23}" type="datetimeFigureOut">
              <a:rPr lang="fi-FI" smtClean="0"/>
              <a:t>16.8.2015</a:t>
            </a:fld>
            <a:endParaRPr lang="fi-FI"/>
          </a:p>
        </p:txBody>
      </p:sp>
      <p:sp>
        <p:nvSpPr>
          <p:cNvPr id="22" name="Dian numeron paikkamerkki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7B91C70-5030-45BD-99AE-2B2B08E6B678}" type="slidenum">
              <a:rPr lang="fi-FI" smtClean="0"/>
              <a:t>‹#›</a:t>
            </a:fld>
            <a:endParaRPr lang="fi-FI"/>
          </a:p>
        </p:txBody>
      </p:sp>
      <p:sp>
        <p:nvSpPr>
          <p:cNvPr id="23" name="Alatunnisteen paikkamerk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 yhdysviiv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i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i-FI" smtClean="0"/>
              <a:t>Lisää kuva napsauttamalla kuvaketta</a:t>
            </a:r>
            <a:endParaRPr kumimoji="0"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10" name="Suora yhdysviiv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Suorakulmi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uora yhdysviiv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uora yhdysviiv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uora yhdysviiv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Päivämäärän paikkamerkki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5BFDE9-B605-4C7F-BE65-D2652F7C8D23}" type="datetimeFigureOut">
              <a:rPr lang="fi-FI" smtClean="0"/>
              <a:t>16.8.2015</a:t>
            </a:fld>
            <a:endParaRPr lang="fi-FI"/>
          </a:p>
        </p:txBody>
      </p:sp>
      <p:sp>
        <p:nvSpPr>
          <p:cNvPr id="18" name="Dian numeron paikkamerkki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7B91C70-5030-45BD-99AE-2B2B08E6B678}" type="slidenum">
              <a:rPr lang="fi-FI" smtClean="0"/>
              <a:t>‹#›</a:t>
            </a:fld>
            <a:endParaRPr lang="fi-FI"/>
          </a:p>
        </p:txBody>
      </p:sp>
      <p:sp>
        <p:nvSpPr>
          <p:cNvPr id="21" name="Alatunnisteen paikkamerk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ora yhdysviiv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Otsikon paikkamerkki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3" name="Tekstin paikkamerkki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14" name="Päivämäärän paikkamerkki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B5BFDE9-B605-4C7F-BE65-D2652F7C8D23}" type="datetimeFigureOut">
              <a:rPr lang="fi-FI" smtClean="0"/>
              <a:t>16.8.2015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uora yhdysviiv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uora yhdysviiv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uorakulmi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ora yhdysviiv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i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Dian numeron paikkamerkki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7B91C70-5030-45BD-99AE-2B2B08E6B678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GE 4 3. Karttojen laadinta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a. kartanlukutaito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 smtClean="0"/>
              <a:t>Kartta propagandassa?</a:t>
            </a:r>
          </a:p>
          <a:p>
            <a:r>
              <a:rPr lang="fi-FI" dirty="0" smtClean="0"/>
              <a:t>Kartta ei koskaan vastaa todellisuutta täysin (syyt):</a:t>
            </a:r>
          </a:p>
          <a:p>
            <a:pPr lvl="1"/>
            <a:r>
              <a:rPr lang="fi-FI" dirty="0" smtClean="0"/>
              <a:t>P</a:t>
            </a:r>
            <a:r>
              <a:rPr lang="fi-FI" dirty="0" smtClean="0"/>
              <a:t>ienennetty</a:t>
            </a:r>
          </a:p>
          <a:p>
            <a:pPr lvl="1"/>
            <a:r>
              <a:rPr lang="fi-FI" dirty="0" smtClean="0"/>
              <a:t>Kaksiulotteinen</a:t>
            </a:r>
          </a:p>
          <a:p>
            <a:pPr lvl="1"/>
            <a:r>
              <a:rPr lang="fi-FI" dirty="0" smtClean="0"/>
              <a:t>Pyöreä pinta tasolle : aina oikein samalla kerralla joko suunnat, etäisyydet tai pinta-alat. (1 oikein ja 2 väärin)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b. Projisointitavat ja karttaprojektiot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 smtClean="0"/>
              <a:t>Karttaprojektiot jaetaan projisointitavan perusteella:</a:t>
            </a:r>
          </a:p>
          <a:p>
            <a:pPr lvl="1"/>
            <a:r>
              <a:rPr lang="fi-FI" dirty="0" smtClean="0"/>
              <a:t>1. TASOPROJEKTIOON</a:t>
            </a:r>
          </a:p>
          <a:p>
            <a:pPr lvl="1"/>
            <a:r>
              <a:rPr lang="fi-FI" dirty="0" smtClean="0"/>
              <a:t>2. KARTIOPROJEKTIOON</a:t>
            </a:r>
          </a:p>
          <a:p>
            <a:pPr lvl="1"/>
            <a:r>
              <a:rPr lang="fi-FI" dirty="0" smtClean="0"/>
              <a:t>3. LIERIÖPROJEKTIOON’</a:t>
            </a:r>
          </a:p>
          <a:p>
            <a:pPr lvl="1"/>
            <a:endParaRPr lang="fi-FI" dirty="0" smtClean="0"/>
          </a:p>
          <a:p>
            <a:pPr lvl="1"/>
            <a:r>
              <a:rPr lang="fi-FI" dirty="0" smtClean="0"/>
              <a:t>PROJEKTIO VOI OLLA:</a:t>
            </a:r>
          </a:p>
          <a:p>
            <a:pPr lvl="2"/>
            <a:r>
              <a:rPr lang="fi-FI" dirty="0" smtClean="0"/>
              <a:t>A) OIKEAKULMAINEN</a:t>
            </a:r>
          </a:p>
          <a:p>
            <a:pPr lvl="2"/>
            <a:r>
              <a:rPr lang="fi-FI" dirty="0" smtClean="0"/>
              <a:t>B) OIKEAPINTAINEN</a:t>
            </a:r>
          </a:p>
          <a:p>
            <a:pPr lvl="2"/>
            <a:r>
              <a:rPr lang="fi-FI" dirty="0" smtClean="0"/>
              <a:t>C) OIKEAPITUINEN</a:t>
            </a:r>
          </a:p>
          <a:p>
            <a:r>
              <a:rPr lang="fi-FI" dirty="0" smtClean="0"/>
              <a:t>Sovelletut projektiot ovat kompromisseja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c. mittakaava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 smtClean="0"/>
              <a:t>= montako senttimetriä maastossa on 1 senttimetri kartalla.</a:t>
            </a:r>
          </a:p>
          <a:p>
            <a:r>
              <a:rPr lang="fi-FI" dirty="0" smtClean="0"/>
              <a:t>Kartta on pienimittakaavainen , jos nimittäjä on suuri – esim. 1 / 1 000 000 ja suurimittakaavaiseksi, jos nimittäjä on pieni - esim. 1 / 10 000</a:t>
            </a:r>
          </a:p>
          <a:p>
            <a:r>
              <a:rPr lang="fi-FI" dirty="0" smtClean="0"/>
              <a:t>Mihin sopii käytettäväksi </a:t>
            </a:r>
          </a:p>
          <a:p>
            <a:pPr lvl="1"/>
            <a:r>
              <a:rPr lang="fi-FI" dirty="0" smtClean="0"/>
              <a:t>a) pienimittakaavainen kartta?</a:t>
            </a:r>
          </a:p>
          <a:p>
            <a:pPr lvl="1"/>
            <a:r>
              <a:rPr lang="fi-FI" dirty="0" smtClean="0"/>
              <a:t>b) suurimittakaavainen kartta?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Pieni ja suurimittakaavaiset – kumpi?</a:t>
            </a:r>
            <a:endParaRPr lang="fi-FI" dirty="0"/>
          </a:p>
        </p:txBody>
      </p:sp>
      <p:pic>
        <p:nvPicPr>
          <p:cNvPr id="4" name="Sisällön paikkamerkki 3" descr="3suunnistuskartt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44008" y="2636912"/>
            <a:ext cx="4295011" cy="4061445"/>
          </a:xfrm>
        </p:spPr>
      </p:pic>
      <p:pic>
        <p:nvPicPr>
          <p:cNvPr id="5" name="Kuva 4" descr="3maailmankartta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2635292"/>
            <a:ext cx="4320480" cy="403600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fi-FI" dirty="0" smtClean="0"/>
              <a:t>karttamerkkejä</a:t>
            </a:r>
            <a:endParaRPr lang="fi-FI" dirty="0"/>
          </a:p>
        </p:txBody>
      </p:sp>
      <p:pic>
        <p:nvPicPr>
          <p:cNvPr id="4" name="Sisällön paikkamerkki 3" descr="3karttamerkkejä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252278"/>
            <a:ext cx="8216230" cy="5605722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rkkeri">
  <a:themeElements>
    <a:clrScheme name="Erkkeri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Erkkeri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rkkeri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</TotalTime>
  <Words>144</Words>
  <Application>Microsoft Office PowerPoint</Application>
  <PresentationFormat>Näytössä katseltava diaesitys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Erkkeri</vt:lpstr>
      <vt:lpstr>GE 4 3. Karttojen laadinta</vt:lpstr>
      <vt:lpstr>a. kartanlukutaito</vt:lpstr>
      <vt:lpstr>b. Projisointitavat ja karttaprojektiot</vt:lpstr>
      <vt:lpstr>c. mittakaava</vt:lpstr>
      <vt:lpstr>Pieni ja suurimittakaavaiset – kumpi?</vt:lpstr>
      <vt:lpstr>karttamerkkejä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 4 3. Karttojen laadinta</dc:title>
  <dc:creator>Ulla</dc:creator>
  <cp:lastModifiedBy>Ulla</cp:lastModifiedBy>
  <cp:revision>8</cp:revision>
  <dcterms:created xsi:type="dcterms:W3CDTF">2015-08-16T16:31:26Z</dcterms:created>
  <dcterms:modified xsi:type="dcterms:W3CDTF">2015-08-16T16:59:16Z</dcterms:modified>
</cp:coreProperties>
</file>