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1"/>
    <p:sldMasterId id="2147483718" r:id="rId2"/>
    <p:sldMasterId id="2147483753" r:id="rId3"/>
    <p:sldMasterId id="2147483746" r:id="rId4"/>
    <p:sldMasterId id="2147483740" r:id="rId5"/>
    <p:sldMasterId id="2147483735" r:id="rId6"/>
    <p:sldMasterId id="2147483731" r:id="rId7"/>
    <p:sldMasterId id="2147483777" r:id="rId8"/>
    <p:sldMasterId id="2147483780" r:id="rId9"/>
    <p:sldMasterId id="2147483783" r:id="rId10"/>
    <p:sldMasterId id="2147483786" r:id="rId11"/>
    <p:sldMasterId id="2147483789" r:id="rId12"/>
    <p:sldMasterId id="2147483792" r:id="rId13"/>
  </p:sldMasterIdLst>
  <p:notesMasterIdLst>
    <p:notesMasterId r:id="rId15"/>
  </p:notesMasterIdLst>
  <p:handoutMasterIdLst>
    <p:handoutMasterId r:id="rId16"/>
  </p:handoutMasterIdLst>
  <p:sldIdLst>
    <p:sldId id="259" r:id="rId14"/>
  </p:sldIdLst>
  <p:sldSz cx="12192000" cy="6858000"/>
  <p:notesSz cx="6669088" cy="9926638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Vaalea tyyli 2 - Korostus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106" y="-84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590EED1-0BC3-4BB9-8EB5-B926B537AB3F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7BEAB4D-EF50-45DF-9D64-6E14AE0F09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6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3835" tIns="46918" rIns="93835" bIns="469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A71B547-9146-4D47-A0A1-09434ED91A0A}" type="datetime1">
              <a:rPr lang="fi-FI"/>
              <a:pPr>
                <a:defRPr/>
              </a:pPr>
              <a:t>19.2.2019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5" tIns="46918" rIns="93835" bIns="46918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3835" tIns="46918" rIns="93835" bIns="4691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 dirty="0"/>
              <a:t>Muokkaa tekstin perustyylejä osoittamalla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3835" tIns="46918" rIns="93835" bIns="469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3835" tIns="46918" rIns="93835" bIns="469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DFC2BB4-0084-4C51-890A-9AE0EA2379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71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Georgia" pitchFamily="18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06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5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71F1D-282E-4A46-971E-D56BD9FE088D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CECBB-3629-462F-8B84-F6DFA0D63B5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F01E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47145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4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31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7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105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399" y="2371346"/>
            <a:ext cx="10363200" cy="1362075"/>
          </a:xfrm>
        </p:spPr>
        <p:txBody>
          <a:bodyPr anchor="b"/>
          <a:lstStyle>
            <a:lvl1pPr algn="ctr">
              <a:defRPr sz="3000" b="0" cap="none">
                <a:solidFill>
                  <a:srgbClr val="F01E00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86892" y="3881371"/>
            <a:ext cx="8818215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98067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266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1500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86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C5C580F-7559-448F-A159-E2E96A9A6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4B2680-8402-41D1-8D70-FD7DC7E46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6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062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C675C4B-3A92-4312-B9B5-15A973BF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4FAB11B-A8A5-4585-8F48-F0C5D1CB1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47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7279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2ADEA69-F051-4007-B697-02918E716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74D8A26-53A0-413B-B4BB-9FFC781C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8202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244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664DB76-F884-4324-8512-017A4A45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5D9018B-1652-4C26-A9C0-6ACAC41B1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290984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4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67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E8657A2-35E9-4BA6-8B0E-58FA52F9F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ECC357-F9AE-47ED-B9A3-BB84C82F3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342070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90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4621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4B45BE5-B53B-439C-B4E6-B5034D0D0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368" y="6233921"/>
            <a:ext cx="1080120" cy="32612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9A0DD77-80F6-4E09-9922-EFBE0F79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" y="0"/>
            <a:ext cx="12190194" cy="685901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EFD7B09-EF4E-4D82-BC17-BB56E7CC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193" y="6282868"/>
            <a:ext cx="1086002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4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30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spcBef>
                <a:spcPts val="624"/>
              </a:spcBef>
              <a:buSzPct val="100000"/>
              <a:buFont typeface="Arial" panose="020B0604020202020204" pitchFamily="34" charset="0"/>
              <a:buChar char="–"/>
              <a:defRPr sz="2000"/>
            </a:lvl2pPr>
            <a:lvl3pPr marL="11430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624"/>
              </a:spcBef>
              <a:buSzPct val="100000"/>
              <a:buFont typeface="Verdana" panose="020B0604030504040204" pitchFamily="34" charset="0"/>
              <a:buChar char="–"/>
              <a:defRPr sz="2000"/>
            </a:lvl4pPr>
            <a:lvl5pPr marL="2057400" indent="-228600">
              <a:spcBef>
                <a:spcPts val="624"/>
              </a:spcBef>
              <a:buSzPct val="100000"/>
              <a:buFont typeface="Arial" panose="020B0604020202020204" pitchFamily="34" charset="0"/>
              <a:buChar char="»"/>
              <a:defRPr sz="2000"/>
            </a:lvl5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40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355405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83D9076-5E96-4559-93BD-3E5DE91AEA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61200" y="3113834"/>
            <a:ext cx="4938882" cy="3127423"/>
          </a:xfrm>
          <a:prstGeom prst="rect">
            <a:avLst/>
          </a:prstGeom>
        </p:spPr>
      </p:pic>
      <p:sp>
        <p:nvSpPr>
          <p:cNvPr id="8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1A731BE-68CF-464A-BDE1-CDCB45DFB5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5707" y="1298326"/>
            <a:ext cx="5400675" cy="4572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1539790"/>
            <a:ext cx="5694947" cy="1143000"/>
          </a:xfrm>
        </p:spPr>
        <p:txBody>
          <a:bodyPr/>
          <a:lstStyle>
            <a:lvl1pPr algn="l">
              <a:defRPr sz="2400" cap="none" baseline="0"/>
            </a:lvl1pPr>
          </a:lstStyle>
          <a:p>
            <a:r>
              <a:rPr lang="fi-FI" dirty="0"/>
              <a:t>Lisää lopputervehdys napsauttamalla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AEC169EF-B452-4734-B327-E4810D5ABA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3114005"/>
            <a:ext cx="4533900" cy="19240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900AD87-F512-4523-8BF3-9BC3AFA77784}"/>
              </a:ext>
            </a:extLst>
          </p:cNvPr>
          <p:cNvSpPr txBox="1"/>
          <p:nvPr userDrawn="1"/>
        </p:nvSpPr>
        <p:spPr>
          <a:xfrm>
            <a:off x="609600" y="5972592"/>
            <a:ext cx="323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 smtClean="0">
                <a:solidFill>
                  <a:schemeClr val="tx1"/>
                </a:solidFill>
              </a:rPr>
              <a:t>etunimi.sukunimi</a:t>
            </a:r>
            <a:r>
              <a:rPr lang="fi-FI" sz="1400" dirty="0" smtClean="0">
                <a:solidFill>
                  <a:schemeClr val="tx1"/>
                </a:solidFill>
              </a:rPr>
              <a:t>(at)kuopio.fi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www.kuopio.fi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FCC2DC6-FEA3-4B0E-8580-F41E0F95BE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6591" y="6124992"/>
            <a:ext cx="100979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E4C2AED-ADC5-4423-89DD-ECEC60AD0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9362" y="2799995"/>
            <a:ext cx="3986260" cy="337461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7416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3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lang="fi-FI" sz="20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16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1B9-6505-4446-932D-CF347DCD4BCF}" type="datetime1">
              <a:rPr lang="fi-FI" smtClean="0"/>
              <a:t>19.2.2019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3B5D-ED60-49BD-8C6E-B633E6E5FC5D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1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37B3-3B0F-4F4F-A31C-170FEBA0D899}" type="datetime1">
              <a:rPr lang="fi-FI" smtClean="0"/>
              <a:t>19.2.2019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2287-382E-4B28-8FF3-E80DF884F48E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37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8092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F6F209B3-7A1E-4648-BD8E-FD1475F5E8A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20734" y="6352140"/>
            <a:ext cx="1009791" cy="333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1" r:id="rId2"/>
    <p:sldLayoutId id="2147483728" r:id="rId3"/>
    <p:sldLayoutId id="2147483688" r:id="rId4"/>
    <p:sldLayoutId id="2147483761" r:id="rId5"/>
    <p:sldLayoutId id="2147483713" r:id="rId6"/>
    <p:sldLayoutId id="2147483712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7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50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567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58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8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30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5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605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8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61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8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7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 userDrawn="1"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518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22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2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109727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1" y="1600202"/>
            <a:ext cx="10972799" cy="4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0F5E1493-2B27-4C38-A071-9809BDEFD18C}"/>
              </a:ext>
            </a:extLst>
          </p:cNvPr>
          <p:cNvCxnSpPr/>
          <p:nvPr/>
        </p:nvCxnSpPr>
        <p:spPr>
          <a:xfrm>
            <a:off x="0" y="6263882"/>
            <a:ext cx="12204000" cy="0"/>
          </a:xfrm>
          <a:prstGeom prst="line">
            <a:avLst/>
          </a:prstGeom>
          <a:ln>
            <a:solidFill>
              <a:srgbClr val="F01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>
            <a:extLst>
              <a:ext uri="{FF2B5EF4-FFF2-40B4-BE49-F238E27FC236}">
                <a16:creationId xmlns:a16="http://schemas.microsoft.com/office/drawing/2014/main" id="{02B0AF4F-1BFF-4F31-8D15-802EB5B22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734" y="6387325"/>
            <a:ext cx="1008112" cy="334151"/>
          </a:xfrm>
          <a:prstGeom prst="rect">
            <a:avLst/>
          </a:prstGeom>
        </p:spPr>
      </p:pic>
      <p:sp>
        <p:nvSpPr>
          <p:cNvPr id="10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622300" y="6377576"/>
            <a:ext cx="115569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BBFC7D50-1F31-49CD-8385-98543CA8F635}" type="datetime1">
              <a:rPr lang="fi-FI" smtClean="0"/>
              <a:pPr>
                <a:defRPr/>
              </a:pPr>
              <a:t>19.2.2019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813410" y="6352140"/>
            <a:ext cx="467019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082799" y="6370368"/>
            <a:ext cx="112562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FA92AC5-BF84-401D-9188-C2FACE3ADDC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24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0" kern="1200" cap="none">
          <a:solidFill>
            <a:srgbClr val="F01E00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620FE-ACE8-4E5A-9661-FABB3AF4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Tietosuoja- ja tietoturva -koulutus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63B03F-C7F0-4624-88C0-74327DEC83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Kaikkien uusien työntekijöiden on suoritettava </a:t>
            </a:r>
            <a:r>
              <a:rPr lang="fi-FI" dirty="0" err="1"/>
              <a:t>Navisec</a:t>
            </a:r>
            <a:r>
              <a:rPr lang="fi-FI" dirty="0"/>
              <a:t> -koulutus verkkoympäristössä ensimmäisen kerran tietokoneelle </a:t>
            </a:r>
            <a:r>
              <a:rPr lang="fi-FI" dirty="0" smtClean="0"/>
              <a:t>kirjauduttaessa (ks. </a:t>
            </a:r>
            <a:r>
              <a:rPr lang="fi-FI" dirty="0"/>
              <a:t>l</a:t>
            </a:r>
            <a:r>
              <a:rPr lang="fi-FI" dirty="0" smtClean="0"/>
              <a:t>inkit).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Esimies vastaa koulutuksen toteutumisesta.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Koulutus tulee uusia tarpeen mukaan vuosittain, mielellään ennen kehityskeskustelua.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D3E7F8-9C39-45AE-B778-E5596302D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opion kaupunki esitysmalli">
  <a:themeElements>
    <a:clrScheme name="Kuopio_2018_3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0563C1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9DE78120-0FCE-415D-A017-DD613B1FCD13}"/>
    </a:ext>
  </a:extLst>
</a:theme>
</file>

<file path=ppt/theme/theme10.xml><?xml version="1.0" encoding="utf-8"?>
<a:theme xmlns:a="http://schemas.openxmlformats.org/drawingml/2006/main" name="1_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23E8398-7D34-4841-B4A1-F2EF97CDCACB}"/>
    </a:ext>
  </a:extLst>
</a:theme>
</file>

<file path=ppt/theme/theme11.xml><?xml version="1.0" encoding="utf-8"?>
<a:theme xmlns:a="http://schemas.openxmlformats.org/drawingml/2006/main" name="1_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004C97-B693-4F65-8109-C3C301B85E14}"/>
    </a:ext>
  </a:extLst>
</a:theme>
</file>

<file path=ppt/theme/theme12.xml><?xml version="1.0" encoding="utf-8"?>
<a:theme xmlns:a="http://schemas.openxmlformats.org/drawingml/2006/main" name="1_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AA345E7-4FF6-4381-9CF7-04E08EE3ACC2}"/>
    </a:ext>
  </a:extLst>
</a:theme>
</file>

<file path=ppt/theme/theme13.xml><?xml version="1.0" encoding="utf-8"?>
<a:theme xmlns:a="http://schemas.openxmlformats.org/drawingml/2006/main" name="1_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00231771-5076-4F27-9C62-1D7A0ED3A1F8}"/>
    </a:ext>
  </a:extLst>
</a:theme>
</file>

<file path=ppt/theme/theme1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DA7BD79-0847-429E-A4CA-AF02152CB28A}"/>
    </a:ext>
  </a:extLst>
</a:theme>
</file>

<file path=ppt/theme/theme3.xml><?xml version="1.0" encoding="utf-8"?>
<a:theme xmlns:a="http://schemas.openxmlformats.org/drawingml/2006/main" name="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8A931B6-C02A-41DD-8C39-1193F13A2487}"/>
    </a:ext>
  </a:extLst>
</a:theme>
</file>

<file path=ppt/theme/theme4.xml><?xml version="1.0" encoding="utf-8"?>
<a:theme xmlns:a="http://schemas.openxmlformats.org/drawingml/2006/main" name="Kuopion kaupunki esitysmalli4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BAE812B8-29A6-4E4A-94F7-80E7E8427C87}"/>
    </a:ext>
  </a:extLst>
</a:theme>
</file>

<file path=ppt/theme/theme5.xml><?xml version="1.0" encoding="utf-8"?>
<a:theme xmlns:a="http://schemas.openxmlformats.org/drawingml/2006/main" name="Kuopion kaupunki esitysmalli5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2BDC0313-80D1-4F76-8344-656B9F1A4715}"/>
    </a:ext>
  </a:extLst>
</a:theme>
</file>

<file path=ppt/theme/theme6.xml><?xml version="1.0" encoding="utf-8"?>
<a:theme xmlns:a="http://schemas.openxmlformats.org/drawingml/2006/main" name="Kuopion kaupunki esitysmalli6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411F229-B254-4EAA-AD83-CC690DE67D5C}"/>
    </a:ext>
  </a:extLst>
</a:theme>
</file>

<file path=ppt/theme/theme7.xml><?xml version="1.0" encoding="utf-8"?>
<a:theme xmlns:a="http://schemas.openxmlformats.org/drawingml/2006/main" name="Kuopion kaupunki esitysmalli7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64EAB1D7-D712-4E25-B0E6-8F53531A24C5}"/>
    </a:ext>
  </a:extLst>
</a:theme>
</file>

<file path=ppt/theme/theme8.xml><?xml version="1.0" encoding="utf-8"?>
<a:theme xmlns:a="http://schemas.openxmlformats.org/drawingml/2006/main" name="1_Kuopion kaupunki esitysmalli2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38F0264D-F126-451E-8493-B7473F4255F3}"/>
    </a:ext>
  </a:extLst>
</a:theme>
</file>

<file path=ppt/theme/theme9.xml><?xml version="1.0" encoding="utf-8"?>
<a:theme xmlns:a="http://schemas.openxmlformats.org/drawingml/2006/main" name="1_Kuopion kaupunki esitysmalli3">
  <a:themeElements>
    <a:clrScheme name="Kuopion kaupunki 2018">
      <a:dk1>
        <a:srgbClr val="0F0F0F"/>
      </a:dk1>
      <a:lt1>
        <a:srgbClr val="FFFFFF"/>
      </a:lt1>
      <a:dk2>
        <a:srgbClr val="C5CAD6"/>
      </a:dk2>
      <a:lt2>
        <a:srgbClr val="FFFFFF"/>
      </a:lt2>
      <a:accent1>
        <a:srgbClr val="F01E00"/>
      </a:accent1>
      <a:accent2>
        <a:srgbClr val="E961A5"/>
      </a:accent2>
      <a:accent3>
        <a:srgbClr val="192D9B"/>
      </a:accent3>
      <a:accent4>
        <a:srgbClr val="5998E5"/>
      </a:accent4>
      <a:accent5>
        <a:srgbClr val="253055"/>
      </a:accent5>
      <a:accent6>
        <a:srgbClr val="ADB4C5"/>
      </a:accent6>
      <a:hlink>
        <a:srgbClr val="D80017"/>
      </a:hlink>
      <a:folHlink>
        <a:srgbClr val="4B4B4B"/>
      </a:folHlink>
    </a:clrScheme>
    <a:fontScheme name="Kuopion kaupunki 20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malli_laajakuva_2018" id="{74AD0151-913D-461F-AB0D-9FF425EEC8BD}" vid="{498E9F64-F22A-4A00-BDAE-AC59CD48C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Esitysmalli_laajakuva_2018</Template>
  <TotalTime>0</TotalTime>
  <Words>39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13</vt:i4>
      </vt:variant>
      <vt:variant>
        <vt:lpstr>Dian otsikot</vt:lpstr>
      </vt:variant>
      <vt:variant>
        <vt:i4>1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Verdana</vt:lpstr>
      <vt:lpstr>Kuopion kaupunki esitysmalli</vt:lpstr>
      <vt:lpstr>Kuopion kaupunki esitysmalli2</vt:lpstr>
      <vt:lpstr>Kuopion kaupunki esitysmalli3</vt:lpstr>
      <vt:lpstr>Kuopion kaupunki esitysmalli4</vt:lpstr>
      <vt:lpstr>Kuopion kaupunki esitysmalli5</vt:lpstr>
      <vt:lpstr>Kuopion kaupunki esitysmalli6</vt:lpstr>
      <vt:lpstr>Kuopion kaupunki esitysmalli7</vt:lpstr>
      <vt:lpstr>1_Kuopion kaupunki esitysmalli2</vt:lpstr>
      <vt:lpstr>1_Kuopion kaupunki esitysmalli3</vt:lpstr>
      <vt:lpstr>1_Kuopion kaupunki esitysmalli4</vt:lpstr>
      <vt:lpstr>1_Kuopion kaupunki esitysmalli5</vt:lpstr>
      <vt:lpstr>1_Kuopion kaupunki esitysmalli6</vt:lpstr>
      <vt:lpstr>1_Kuopion kaupunki esitysmalli7</vt:lpstr>
      <vt:lpstr>Tietosuoja- ja tietoturva -koulutus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2019-02-13T07:06:17Z</dcterms:created>
  <dcterms:modified xsi:type="dcterms:W3CDTF">2019-02-19T12:06:26Z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GroupSlideThemes" visible="true"/>
      </mso:documentControls>
    </mso:qat>
  </mso:ribbon>
</mso:customUI>
</file>