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DFBCF-D33B-415C-996C-3206C6CB2AB9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0B8232D-FA5B-4A6D-978C-E2E9B58FEA5C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Koko kaupungin yhteinen tiedotuskanava</a:t>
          </a:r>
          <a:endParaRPr lang="fi-FI" dirty="0"/>
        </a:p>
      </dgm:t>
    </dgm:pt>
    <dgm:pt modelId="{E76B634C-8A2A-4B2D-A065-3DA7D736C29F}" type="parTrans" cxnId="{345FF2FF-FC2E-414D-8135-07008CE2A5B0}">
      <dgm:prSet/>
      <dgm:spPr/>
      <dgm:t>
        <a:bodyPr/>
        <a:lstStyle/>
        <a:p>
          <a:endParaRPr lang="fi-FI"/>
        </a:p>
      </dgm:t>
    </dgm:pt>
    <dgm:pt modelId="{51BAED9B-50ED-450A-9C79-6B509793F266}" type="sibTrans" cxnId="{345FF2FF-FC2E-414D-8135-07008CE2A5B0}">
      <dgm:prSet/>
      <dgm:spPr/>
      <dgm:t>
        <a:bodyPr/>
        <a:lstStyle/>
        <a:p>
          <a:endParaRPr lang="fi-FI"/>
        </a:p>
      </dgm:t>
    </dgm:pt>
    <dgm:pt modelId="{374A04A3-EE78-45DD-8AF2-83527D90EB60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Yksikkökohtaiset vastuupäivittäjät (ks. linkki)</a:t>
          </a:r>
          <a:endParaRPr lang="fi-FI" dirty="0"/>
        </a:p>
      </dgm:t>
    </dgm:pt>
    <dgm:pt modelId="{3FD0CC09-533F-41D6-9100-124E5AE372DB}" type="parTrans" cxnId="{2595C222-88B2-4826-B3D3-C7CF75672C7E}">
      <dgm:prSet/>
      <dgm:spPr/>
      <dgm:t>
        <a:bodyPr/>
        <a:lstStyle/>
        <a:p>
          <a:endParaRPr lang="fi-FI"/>
        </a:p>
      </dgm:t>
    </dgm:pt>
    <dgm:pt modelId="{72AB5A64-F4E0-4EEF-AB99-411CCEABB2B5}" type="sibTrans" cxnId="{2595C222-88B2-4826-B3D3-C7CF75672C7E}">
      <dgm:prSet/>
      <dgm:spPr/>
      <dgm:t>
        <a:bodyPr/>
        <a:lstStyle/>
        <a:p>
          <a:endParaRPr lang="fi-FI"/>
        </a:p>
      </dgm:t>
    </dgm:pt>
    <dgm:pt modelId="{A9860CDB-B347-4D24-99A4-F356F8236CBC}">
      <dgm:prSet phldrT="[Teksti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 b="1" dirty="0" smtClean="0"/>
            <a:t>Intra (</a:t>
          </a:r>
          <a:r>
            <a:rPr lang="fi-FI" sz="1200" b="1" dirty="0" err="1" smtClean="0"/>
            <a:t>Santra</a:t>
          </a:r>
          <a:r>
            <a:rPr lang="fi-FI" sz="1200" b="1" dirty="0" smtClean="0"/>
            <a:t> –sovellus, ks. linkki)</a:t>
          </a:r>
          <a:endParaRPr lang="fi-FI" sz="1200" b="1" dirty="0"/>
        </a:p>
      </dgm:t>
    </dgm:pt>
    <dgm:pt modelId="{DF47263D-819C-4AB3-820C-0FA294A8E301}" type="parTrans" cxnId="{DA389BBB-4EF1-4A45-A747-7FB98A0906EC}">
      <dgm:prSet/>
      <dgm:spPr/>
      <dgm:t>
        <a:bodyPr/>
        <a:lstStyle/>
        <a:p>
          <a:endParaRPr lang="fi-FI"/>
        </a:p>
      </dgm:t>
    </dgm:pt>
    <dgm:pt modelId="{F9BF2C13-E6EB-4F96-8A4F-D1378A5ABE65}" type="sibTrans" cxnId="{DA389BBB-4EF1-4A45-A747-7FB98A0906EC}">
      <dgm:prSet/>
      <dgm:spPr/>
      <dgm:t>
        <a:bodyPr/>
        <a:lstStyle/>
        <a:p>
          <a:endParaRPr lang="fi-FI"/>
        </a:p>
      </dgm:t>
    </dgm:pt>
    <dgm:pt modelId="{F50E158A-0BFC-4973-83CE-BF054BFD3280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Erilliset työyksikkökohtaiset sivut, joista löytyy oman työyksikön toimintaan liittyvää ohjeistusta ja tiedottamista</a:t>
          </a:r>
          <a:endParaRPr lang="fi-FI" dirty="0"/>
        </a:p>
      </dgm:t>
    </dgm:pt>
    <dgm:pt modelId="{192849DA-5087-4297-A3F2-945F9DC3A9C2}" type="parTrans" cxnId="{C168F86E-AC1E-4183-8EFA-858F3C32BB6C}">
      <dgm:prSet/>
      <dgm:spPr/>
      <dgm:t>
        <a:bodyPr/>
        <a:lstStyle/>
        <a:p>
          <a:endParaRPr lang="fi-FI"/>
        </a:p>
      </dgm:t>
    </dgm:pt>
    <dgm:pt modelId="{924E8C34-55C9-40CB-A86A-1D07830370CE}" type="sibTrans" cxnId="{C168F86E-AC1E-4183-8EFA-858F3C32BB6C}">
      <dgm:prSet/>
      <dgm:spPr/>
      <dgm:t>
        <a:bodyPr/>
        <a:lstStyle/>
        <a:p>
          <a:endParaRPr lang="fi-FI"/>
        </a:p>
      </dgm:t>
    </dgm:pt>
    <dgm:pt modelId="{60ACE23E-21CF-4A26-9BEF-E20CE2B89A4E}" type="pres">
      <dgm:prSet presAssocID="{0C4DFBCF-D33B-415C-996C-3206C6CB2AB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985FE33-9902-49B5-B8BF-8F7357B73986}" type="pres">
      <dgm:prSet presAssocID="{0C4DFBCF-D33B-415C-996C-3206C6CB2AB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1E3159-CEF5-4C97-9514-343D9B23395D}" type="pres">
      <dgm:prSet presAssocID="{0C4DFBCF-D33B-415C-996C-3206C6CB2AB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E27B3F-0F25-44B0-925C-AD7F71AE13CF}" type="pres">
      <dgm:prSet presAssocID="{0C4DFBCF-D33B-415C-996C-3206C6CB2AB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A7BD71-6F35-4EA1-8298-3E41009A1309}" type="pres">
      <dgm:prSet presAssocID="{0C4DFBCF-D33B-415C-996C-3206C6CB2AB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6E236BD-A168-437D-B824-75CA66C86D9B}" type="presOf" srcId="{B0B8232D-FA5B-4A6D-978C-E2E9B58FEA5C}" destId="{5985FE33-9902-49B5-B8BF-8F7357B73986}" srcOrd="0" destOrd="0" presId="urn:microsoft.com/office/officeart/2005/8/layout/pyramid4"/>
    <dgm:cxn modelId="{0B96E4DE-A7CD-4AB1-8EEA-E0B21A25D749}" type="presOf" srcId="{A9860CDB-B347-4D24-99A4-F356F8236CBC}" destId="{7CE27B3F-0F25-44B0-925C-AD7F71AE13CF}" srcOrd="0" destOrd="0" presId="urn:microsoft.com/office/officeart/2005/8/layout/pyramid4"/>
    <dgm:cxn modelId="{DA389BBB-4EF1-4A45-A747-7FB98A0906EC}" srcId="{0C4DFBCF-D33B-415C-996C-3206C6CB2AB9}" destId="{A9860CDB-B347-4D24-99A4-F356F8236CBC}" srcOrd="2" destOrd="0" parTransId="{DF47263D-819C-4AB3-820C-0FA294A8E301}" sibTransId="{F9BF2C13-E6EB-4F96-8A4F-D1378A5ABE65}"/>
    <dgm:cxn modelId="{EF560355-2183-4378-B336-B53483DFDCCC}" type="presOf" srcId="{374A04A3-EE78-45DD-8AF2-83527D90EB60}" destId="{9E1E3159-CEF5-4C97-9514-343D9B23395D}" srcOrd="0" destOrd="0" presId="urn:microsoft.com/office/officeart/2005/8/layout/pyramid4"/>
    <dgm:cxn modelId="{7F70B396-4E99-4431-97DC-E23923D12881}" type="presOf" srcId="{0C4DFBCF-D33B-415C-996C-3206C6CB2AB9}" destId="{60ACE23E-21CF-4A26-9BEF-E20CE2B89A4E}" srcOrd="0" destOrd="0" presId="urn:microsoft.com/office/officeart/2005/8/layout/pyramid4"/>
    <dgm:cxn modelId="{2595C222-88B2-4826-B3D3-C7CF75672C7E}" srcId="{0C4DFBCF-D33B-415C-996C-3206C6CB2AB9}" destId="{374A04A3-EE78-45DD-8AF2-83527D90EB60}" srcOrd="1" destOrd="0" parTransId="{3FD0CC09-533F-41D6-9100-124E5AE372DB}" sibTransId="{72AB5A64-F4E0-4EEF-AB99-411CCEABB2B5}"/>
    <dgm:cxn modelId="{C168F86E-AC1E-4183-8EFA-858F3C32BB6C}" srcId="{0C4DFBCF-D33B-415C-996C-3206C6CB2AB9}" destId="{F50E158A-0BFC-4973-83CE-BF054BFD3280}" srcOrd="3" destOrd="0" parTransId="{192849DA-5087-4297-A3F2-945F9DC3A9C2}" sibTransId="{924E8C34-55C9-40CB-A86A-1D07830370CE}"/>
    <dgm:cxn modelId="{345FF2FF-FC2E-414D-8135-07008CE2A5B0}" srcId="{0C4DFBCF-D33B-415C-996C-3206C6CB2AB9}" destId="{B0B8232D-FA5B-4A6D-978C-E2E9B58FEA5C}" srcOrd="0" destOrd="0" parTransId="{E76B634C-8A2A-4B2D-A065-3DA7D736C29F}" sibTransId="{51BAED9B-50ED-450A-9C79-6B509793F266}"/>
    <dgm:cxn modelId="{2DB009C2-4DAA-4AF0-B3A1-A05353EA434F}" type="presOf" srcId="{F50E158A-0BFC-4973-83CE-BF054BFD3280}" destId="{39A7BD71-6F35-4EA1-8298-3E41009A1309}" srcOrd="0" destOrd="0" presId="urn:microsoft.com/office/officeart/2005/8/layout/pyramid4"/>
    <dgm:cxn modelId="{57685991-B818-42DD-AC9B-443170E05C95}" type="presParOf" srcId="{60ACE23E-21CF-4A26-9BEF-E20CE2B89A4E}" destId="{5985FE33-9902-49B5-B8BF-8F7357B73986}" srcOrd="0" destOrd="0" presId="urn:microsoft.com/office/officeart/2005/8/layout/pyramid4"/>
    <dgm:cxn modelId="{D3D587D6-C536-4C77-891A-0EF7862E85EF}" type="presParOf" srcId="{60ACE23E-21CF-4A26-9BEF-E20CE2B89A4E}" destId="{9E1E3159-CEF5-4C97-9514-343D9B23395D}" srcOrd="1" destOrd="0" presId="urn:microsoft.com/office/officeart/2005/8/layout/pyramid4"/>
    <dgm:cxn modelId="{142D0A4F-1D4C-4023-B799-A61295273450}" type="presParOf" srcId="{60ACE23E-21CF-4A26-9BEF-E20CE2B89A4E}" destId="{7CE27B3F-0F25-44B0-925C-AD7F71AE13CF}" srcOrd="2" destOrd="0" presId="urn:microsoft.com/office/officeart/2005/8/layout/pyramid4"/>
    <dgm:cxn modelId="{E8385004-3095-47B2-BE38-78D2B8EC83D6}" type="presParOf" srcId="{60ACE23E-21CF-4A26-9BEF-E20CE2B89A4E}" destId="{39A7BD71-6F35-4EA1-8298-3E41009A130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5FE33-9902-49B5-B8BF-8F7357B73986}">
      <dsp:nvSpPr>
        <dsp:cNvPr id="0" name=""/>
        <dsp:cNvSpPr/>
      </dsp:nvSpPr>
      <dsp:spPr>
        <a:xfrm>
          <a:off x="2576909" y="0"/>
          <a:ext cx="2262981" cy="2262981"/>
        </a:xfrm>
        <a:prstGeom prst="triangl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Koko kaupungin yhteinen tiedotuskanava</a:t>
          </a:r>
          <a:endParaRPr lang="fi-FI" sz="800" kern="1200" dirty="0"/>
        </a:p>
      </dsp:txBody>
      <dsp:txXfrm>
        <a:off x="3142654" y="1131491"/>
        <a:ext cx="1131491" cy="1131490"/>
      </dsp:txXfrm>
    </dsp:sp>
    <dsp:sp modelId="{9E1E3159-CEF5-4C97-9514-343D9B23395D}">
      <dsp:nvSpPr>
        <dsp:cNvPr id="0" name=""/>
        <dsp:cNvSpPr/>
      </dsp:nvSpPr>
      <dsp:spPr>
        <a:xfrm>
          <a:off x="1445418" y="2262981"/>
          <a:ext cx="2262981" cy="2262981"/>
        </a:xfrm>
        <a:prstGeom prst="triangl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Yksikkökohtaiset vastuupäivittäjät (ks. linkki)</a:t>
          </a:r>
          <a:endParaRPr lang="fi-FI" sz="800" kern="1200" dirty="0"/>
        </a:p>
      </dsp:txBody>
      <dsp:txXfrm>
        <a:off x="2011163" y="3394472"/>
        <a:ext cx="1131491" cy="1131490"/>
      </dsp:txXfrm>
    </dsp:sp>
    <dsp:sp modelId="{7CE27B3F-0F25-44B0-925C-AD7F71AE13CF}">
      <dsp:nvSpPr>
        <dsp:cNvPr id="0" name=""/>
        <dsp:cNvSpPr/>
      </dsp:nvSpPr>
      <dsp:spPr>
        <a:xfrm rot="10800000">
          <a:off x="2576909" y="2262981"/>
          <a:ext cx="2262981" cy="2262981"/>
        </a:xfrm>
        <a:prstGeom prst="triangl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Intra (</a:t>
          </a:r>
          <a:r>
            <a:rPr lang="fi-FI" sz="1200" b="1" kern="1200" dirty="0" err="1" smtClean="0"/>
            <a:t>Santra</a:t>
          </a:r>
          <a:r>
            <a:rPr lang="fi-FI" sz="1200" b="1" kern="1200" dirty="0" smtClean="0"/>
            <a:t> –sovellus, ks. linkki)</a:t>
          </a:r>
          <a:endParaRPr lang="fi-FI" sz="1200" b="1" kern="1200" dirty="0"/>
        </a:p>
      </dsp:txBody>
      <dsp:txXfrm rot="10800000">
        <a:off x="3142654" y="2262981"/>
        <a:ext cx="1131491" cy="1131490"/>
      </dsp:txXfrm>
    </dsp:sp>
    <dsp:sp modelId="{39A7BD71-6F35-4EA1-8298-3E41009A1309}">
      <dsp:nvSpPr>
        <dsp:cNvPr id="0" name=""/>
        <dsp:cNvSpPr/>
      </dsp:nvSpPr>
      <dsp:spPr>
        <a:xfrm>
          <a:off x="3708400" y="2262981"/>
          <a:ext cx="2262981" cy="2262981"/>
        </a:xfrm>
        <a:prstGeom prst="triangl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Erilliset työyksikkökohtaiset sivut, joista löytyy oman työyksikön toimintaan liittyvää ohjeistusta ja tiedottamista</a:t>
          </a:r>
          <a:endParaRPr lang="fi-FI" sz="800" kern="1200" dirty="0"/>
        </a:p>
      </dsp:txBody>
      <dsp:txXfrm>
        <a:off x="4274145" y="3394472"/>
        <a:ext cx="1131491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8410281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34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2019-02-13T07:20:58Z</dcterms:created>
  <dcterms:modified xsi:type="dcterms:W3CDTF">2019-02-19T12:06:56Z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