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28" name="Päivämäärän paikkamerkki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C7E32B6-CCF5-4D8D-AFD5-7A9A06BF0529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17" name="Alatunnisteen paikkamerk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10" name="Suorakulmi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Suorakulmi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Suorakulmi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uora yhdysviiv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uora yhdysviiv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uora yhdysviiv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uora yhdysviiv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Suorakulmi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i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i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i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i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i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Dian numeron paikkamerkki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F943A79-F053-4503-B3E5-E9C79EC1CAAB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32B6-CCF5-4D8D-AFD5-7A9A06BF0529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3A79-F053-4503-B3E5-E9C79EC1CAAB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32B6-CCF5-4D8D-AFD5-7A9A06BF0529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3A79-F053-4503-B3E5-E9C79EC1CAAB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C7E32B6-CCF5-4D8D-AFD5-7A9A06BF0529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F943A79-F053-4503-B3E5-E9C79EC1CAAB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C7E32B6-CCF5-4D8D-AFD5-7A9A06BF0529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9" name="Suorakulmi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uorakulmi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kulmi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uora yhdysviiv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uora yhdysviiv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uora yhdysviiv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uora yhdysviiv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uorakulmi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i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i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i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i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i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uora yhdysviiv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F943A79-F053-4503-B3E5-E9C79EC1CAAB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32B6-CCF5-4D8D-AFD5-7A9A06BF0529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3A79-F053-4503-B3E5-E9C79EC1CAAB}" type="slidenum">
              <a:rPr lang="fi-FI" smtClean="0"/>
              <a:t>‹#›</a:t>
            </a:fld>
            <a:endParaRPr lang="fi-FI"/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32B6-CCF5-4D8D-AFD5-7A9A06BF0529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3A79-F053-4503-B3E5-E9C79EC1CAAB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3" name="Sisällön paikkamerkk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14" name="Tekstin paikkamerkki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7E32B6-CCF5-4D8D-AFD5-7A9A06BF0529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F943A79-F053-4503-B3E5-E9C79EC1CAAB}" type="slidenum">
              <a:rPr lang="fi-FI" smtClean="0"/>
              <a:t>‹#›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32B6-CCF5-4D8D-AFD5-7A9A06BF0529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3A79-F053-4503-B3E5-E9C79EC1CAAB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 yhdysviiv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8" name="Suora yhdysviiv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uora yhdysviiv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i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isällön paikkamerkk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21" name="Päivämäärän paikkamerkki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C7E32B6-CCF5-4D8D-AFD5-7A9A06BF0529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22" name="Dian numeron paikkamerkki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F943A79-F053-4503-B3E5-E9C79EC1CAAB}" type="slidenum">
              <a:rPr lang="fi-FI" smtClean="0"/>
              <a:t>‹#›</a:t>
            </a:fld>
            <a:endParaRPr lang="fi-FI"/>
          </a:p>
        </p:txBody>
      </p:sp>
      <p:sp>
        <p:nvSpPr>
          <p:cNvPr id="23" name="Alatunnisteen paikkamerk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i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10" name="Suora yhdysviiv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Suorakulmi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 yhdysviiv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uora yhdysviiv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uora yhdysviiv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Päivämäärän paikkamerkki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7E32B6-CCF5-4D8D-AFD5-7A9A06BF0529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18" name="Dian numeron paikkamerkki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F943A79-F053-4503-B3E5-E9C79EC1CAAB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Alatunnisteen paikkamerk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Otsikon paikkamerkki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3" name="Tekstin paikkamerkki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14" name="Päivämäärän paikkamerkki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C7E32B6-CCF5-4D8D-AFD5-7A9A06BF0529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uora yhdysviiv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uorakulmi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i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Dian numeron paikkamerkki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F943A79-F053-4503-B3E5-E9C79EC1CAAB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GE 4 1. Historiaa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Kuva 3" descr="1satelitekuv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4242190" cy="3168352"/>
          </a:xfrm>
          <a:prstGeom prst="rect">
            <a:avLst/>
          </a:prstGeom>
        </p:spPr>
      </p:pic>
      <p:pic>
        <p:nvPicPr>
          <p:cNvPr id="5" name="Kuva 4" descr="satelit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260648"/>
            <a:ext cx="3995936" cy="306699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smtClean="0"/>
              <a:t>Luolamiehet 30 000 vuotta sitten luolien seiniin</a:t>
            </a:r>
          </a:p>
          <a:p>
            <a:r>
              <a:rPr lang="fi-FI" dirty="0" smtClean="0"/>
              <a:t>Vanhimmat kartat savitauluja noin 6000 v (Babylonialaisia)</a:t>
            </a:r>
          </a:p>
          <a:p>
            <a:r>
              <a:rPr lang="fi-FI" dirty="0" smtClean="0"/>
              <a:t>Miten liittyvät kartografiaan?:</a:t>
            </a:r>
          </a:p>
          <a:p>
            <a:pPr lvl="1"/>
            <a:r>
              <a:rPr lang="fi-FI" dirty="0" smtClean="0"/>
              <a:t>Pythagoras</a:t>
            </a:r>
          </a:p>
          <a:p>
            <a:pPr lvl="1"/>
            <a:r>
              <a:rPr lang="fi-FI" dirty="0" smtClean="0"/>
              <a:t>Aristoteles</a:t>
            </a:r>
          </a:p>
          <a:p>
            <a:pPr lvl="1"/>
            <a:r>
              <a:rPr lang="fi-FI" dirty="0" err="1" smtClean="0"/>
              <a:t>Eratosthenes</a:t>
            </a:r>
            <a:endParaRPr lang="fi-FI" dirty="0" smtClean="0"/>
          </a:p>
          <a:p>
            <a:pPr lvl="1"/>
            <a:r>
              <a:rPr lang="fi-FI" dirty="0" smtClean="0"/>
              <a:t>Ptolemaios</a:t>
            </a:r>
          </a:p>
          <a:p>
            <a:pPr lvl="1"/>
            <a:r>
              <a:rPr lang="fi-FI" dirty="0" smtClean="0"/>
              <a:t>Keisari </a:t>
            </a:r>
            <a:r>
              <a:rPr lang="fi-FI" dirty="0" err="1" smtClean="0"/>
              <a:t>Augustus</a:t>
            </a:r>
            <a:endParaRPr lang="fi-FI" dirty="0" smtClean="0"/>
          </a:p>
          <a:p>
            <a:pPr lvl="1"/>
            <a:r>
              <a:rPr lang="fi-FI" dirty="0" err="1" smtClean="0"/>
              <a:t>Mercator</a:t>
            </a:r>
            <a:endParaRPr lang="fi-FI" dirty="0" smtClean="0"/>
          </a:p>
          <a:p>
            <a:pPr lvl="1"/>
            <a:r>
              <a:rPr lang="fi-FI" dirty="0" smtClean="0"/>
              <a:t>Olaus Magnus</a:t>
            </a:r>
          </a:p>
          <a:p>
            <a:pPr lvl="1"/>
            <a:r>
              <a:rPr lang="fi-FI" dirty="0" err="1" smtClean="0"/>
              <a:t>A.E.Nordenskjöld</a:t>
            </a: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smtClean="0"/>
              <a:t>Millainen vaikutus keskiajalla oli kirkolla kartografiaan ?  (tieteeseen yleensä?)</a:t>
            </a:r>
          </a:p>
          <a:p>
            <a:r>
              <a:rPr lang="fi-FI" dirty="0" smtClean="0"/>
              <a:t>Miten kirjapainotaidon kehittyminen liittyi kartografiaan?</a:t>
            </a:r>
          </a:p>
          <a:p>
            <a:endParaRPr lang="fi-FI" dirty="0" smtClean="0"/>
          </a:p>
          <a:p>
            <a:r>
              <a:rPr lang="fi-FI" dirty="0" smtClean="0"/>
              <a:t>1914 ilmakuvaukset (sotilastarkoituksiin aluksi)</a:t>
            </a:r>
          </a:p>
          <a:p>
            <a:r>
              <a:rPr lang="fi-FI" dirty="0" smtClean="0"/>
              <a:t>1972 </a:t>
            </a:r>
            <a:r>
              <a:rPr lang="fi-FI" dirty="0" err="1" smtClean="0"/>
              <a:t>Landsat</a:t>
            </a:r>
            <a:r>
              <a:rPr lang="fi-FI" dirty="0" smtClean="0"/>
              <a:t> I</a:t>
            </a:r>
          </a:p>
          <a:p>
            <a:r>
              <a:rPr lang="fi-FI" dirty="0" smtClean="0"/>
              <a:t> </a:t>
            </a:r>
            <a:endParaRPr lang="fi-FI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rkkeri">
  <a:themeElements>
    <a:clrScheme name="Erkkeri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Erkkeri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rkkeri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</TotalTime>
  <Words>62</Words>
  <Application>Microsoft Office PowerPoint</Application>
  <PresentationFormat>Näytössä katseltava diaesitys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4" baseType="lpstr">
      <vt:lpstr>Erkkeri</vt:lpstr>
      <vt:lpstr>GE 4 1. Historiaa</vt:lpstr>
      <vt:lpstr>Dia 2</vt:lpstr>
      <vt:lpstr>Dia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 4 1. Historiaa</dc:title>
  <dc:creator>Ulla</dc:creator>
  <cp:lastModifiedBy>Ulla</cp:lastModifiedBy>
  <cp:revision>3</cp:revision>
  <dcterms:created xsi:type="dcterms:W3CDTF">2015-08-16T15:49:58Z</dcterms:created>
  <dcterms:modified xsi:type="dcterms:W3CDTF">2015-08-16T16:13:02Z</dcterms:modified>
</cp:coreProperties>
</file>