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5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6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7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8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9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10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11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1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microsoft.com/office/2006/relationships/ui/userCustomization" Target="userCustomization/customUI.xml"/><Relationship Id="rId1" Type="http://schemas.openxmlformats.org/officeDocument/2006/relationships/officeDocument" Target="ppt/presentation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84" r:id="rId1"/>
    <p:sldMasterId id="2147483718" r:id="rId2"/>
    <p:sldMasterId id="2147483753" r:id="rId3"/>
    <p:sldMasterId id="2147483746" r:id="rId4"/>
    <p:sldMasterId id="2147483740" r:id="rId5"/>
    <p:sldMasterId id="2147483735" r:id="rId6"/>
    <p:sldMasterId id="2147483731" r:id="rId7"/>
    <p:sldMasterId id="2147483777" r:id="rId8"/>
    <p:sldMasterId id="2147483780" r:id="rId9"/>
    <p:sldMasterId id="2147483783" r:id="rId10"/>
    <p:sldMasterId id="2147483786" r:id="rId11"/>
    <p:sldMasterId id="2147483789" r:id="rId12"/>
    <p:sldMasterId id="2147483792" r:id="rId13"/>
  </p:sldMasterIdLst>
  <p:notesMasterIdLst>
    <p:notesMasterId r:id="rId15"/>
  </p:notesMasterIdLst>
  <p:handoutMasterIdLst>
    <p:handoutMasterId r:id="rId16"/>
  </p:handoutMasterIdLst>
  <p:sldIdLst>
    <p:sldId id="259" r:id="rId14"/>
  </p:sldIdLst>
  <p:sldSz cx="12192000" cy="6858000"/>
  <p:notesSz cx="6669088" cy="9926638"/>
  <p:defaultTextStyle>
    <a:defPPr>
      <a:defRPr lang="fi-FI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1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F2DE63D5-997A-4646-A377-4702673A728D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Normaali tyyli 2 - Korostu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Vaalea tyyli 2 - Korostus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napToObjects="1">
      <p:cViewPr varScale="1">
        <p:scale>
          <a:sx n="88" d="100"/>
          <a:sy n="88" d="100"/>
        </p:scale>
        <p:origin x="494" y="6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0" d="100"/>
          <a:sy n="80" d="100"/>
        </p:scale>
        <p:origin x="-2106" y="-84"/>
      </p:cViewPr>
      <p:guideLst>
        <p:guide orient="horz" pos="3126"/>
        <p:guide pos="21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7D66F6-6889-4279-946C-C8F98BABDFD9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ACA4A10F-D289-4795-8029-827309433D11}">
      <dgm:prSet phldrT="[Teksti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i-FI" dirty="0" smtClean="0"/>
            <a:t>EU:n tietosuoja-asetus on tullut voimaan toukokuussa 2018 ja se normittaa entistä tarkemmin kaupungin omistamien henkilörekisterien toimintaa.</a:t>
          </a:r>
          <a:endParaRPr lang="fi-FI" dirty="0"/>
        </a:p>
      </dgm:t>
    </dgm:pt>
    <dgm:pt modelId="{E4B140A5-EA80-46AE-BB73-1756CEF57D87}" type="parTrans" cxnId="{BA9549F9-41B8-4392-998F-1343A2C2B912}">
      <dgm:prSet/>
      <dgm:spPr/>
      <dgm:t>
        <a:bodyPr/>
        <a:lstStyle/>
        <a:p>
          <a:endParaRPr lang="fi-FI"/>
        </a:p>
      </dgm:t>
    </dgm:pt>
    <dgm:pt modelId="{F48B0A5D-2E07-48D6-808C-BCC51C62C966}" type="sibTrans" cxnId="{BA9549F9-41B8-4392-998F-1343A2C2B912}">
      <dgm:prSet/>
      <dgm:spPr/>
      <dgm:t>
        <a:bodyPr/>
        <a:lstStyle/>
        <a:p>
          <a:endParaRPr lang="fi-FI"/>
        </a:p>
      </dgm:t>
    </dgm:pt>
    <dgm:pt modelId="{1D4C3A89-3180-4378-9624-43F96CB7077E}">
      <dgm:prSet phldrT="[Teksti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i-FI" dirty="0" smtClean="0"/>
            <a:t>Asetuksen vaikutukset kohdistuvat yleisesti henkilötietojen käsittelyyn ja rekistereihin sekä aiheuttavat suoria muutoksia mm. sopimuksiin, tietojärjestelmiin ja työprosesseihin.</a:t>
          </a:r>
          <a:endParaRPr lang="fi-FI" dirty="0"/>
        </a:p>
      </dgm:t>
    </dgm:pt>
    <dgm:pt modelId="{0F212A25-E0E0-47C2-9BED-1B99D779B143}" type="parTrans" cxnId="{FA872CDF-AA22-4F0F-A22C-916F0A03B66E}">
      <dgm:prSet/>
      <dgm:spPr/>
      <dgm:t>
        <a:bodyPr/>
        <a:lstStyle/>
        <a:p>
          <a:endParaRPr lang="fi-FI"/>
        </a:p>
      </dgm:t>
    </dgm:pt>
    <dgm:pt modelId="{0FF5663E-8163-4030-A9AE-016E10BBBC4C}" type="sibTrans" cxnId="{FA872CDF-AA22-4F0F-A22C-916F0A03B66E}">
      <dgm:prSet/>
      <dgm:spPr/>
      <dgm:t>
        <a:bodyPr/>
        <a:lstStyle/>
        <a:p>
          <a:endParaRPr lang="fi-FI"/>
        </a:p>
      </dgm:t>
    </dgm:pt>
    <dgm:pt modelId="{061669DB-0764-41DC-8FDC-63EB2D62C229}">
      <dgm:prSet phldrT="[Teksti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i-FI" dirty="0" smtClean="0"/>
            <a:t>Kaupungin tietoturva- ja tietosuojaryhmä arvioi ja valmistelee vaadittavat toimenpiteet, käynnistää tarvittavat toimet ja ohjaa toimenpiteitä tarvittaessa.</a:t>
          </a:r>
          <a:endParaRPr lang="fi-FI" dirty="0"/>
        </a:p>
      </dgm:t>
    </dgm:pt>
    <dgm:pt modelId="{15AC1957-0EF2-4765-8D46-7E2897AEC9E1}" type="parTrans" cxnId="{6550C827-D165-434E-B1A2-FFA5F3A0A45E}">
      <dgm:prSet/>
      <dgm:spPr/>
      <dgm:t>
        <a:bodyPr/>
        <a:lstStyle/>
        <a:p>
          <a:endParaRPr lang="fi-FI"/>
        </a:p>
      </dgm:t>
    </dgm:pt>
    <dgm:pt modelId="{F9A40AFC-2669-4DA1-8FBE-4C9B9EFE90F5}" type="sibTrans" cxnId="{6550C827-D165-434E-B1A2-FFA5F3A0A45E}">
      <dgm:prSet/>
      <dgm:spPr/>
      <dgm:t>
        <a:bodyPr/>
        <a:lstStyle/>
        <a:p>
          <a:endParaRPr lang="fi-FI"/>
        </a:p>
      </dgm:t>
    </dgm:pt>
    <dgm:pt modelId="{6131EC7B-1168-40D0-BDAF-8124B3F24F6D}">
      <dgm:prSet phldrT="[Teksti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i-FI" dirty="0" smtClean="0"/>
            <a:t>Miten toimia poikkeustilanteessa (käyttövaltuusperiaatteet osana tietoturvapolitiikkaa, sähköpostisääntö, käyttäjän tietoturva jne.).</a:t>
          </a:r>
          <a:endParaRPr lang="fi-FI" dirty="0"/>
        </a:p>
      </dgm:t>
    </dgm:pt>
    <dgm:pt modelId="{B1D94710-A7D2-4C12-977E-2E980629A5FE}" type="parTrans" cxnId="{202819E2-8AF8-4CDE-83CA-2A154FDDED4A}">
      <dgm:prSet/>
      <dgm:spPr/>
      <dgm:t>
        <a:bodyPr/>
        <a:lstStyle/>
        <a:p>
          <a:endParaRPr lang="fi-FI"/>
        </a:p>
      </dgm:t>
    </dgm:pt>
    <dgm:pt modelId="{25930D2B-04DD-4938-B516-0D9E89E70543}" type="sibTrans" cxnId="{202819E2-8AF8-4CDE-83CA-2A154FDDED4A}">
      <dgm:prSet/>
      <dgm:spPr/>
      <dgm:t>
        <a:bodyPr/>
        <a:lstStyle/>
        <a:p>
          <a:endParaRPr lang="fi-FI"/>
        </a:p>
      </dgm:t>
    </dgm:pt>
    <dgm:pt modelId="{97F564FE-7CE0-4ED6-A94C-107FE220F5F4}" type="pres">
      <dgm:prSet presAssocID="{EC7D66F6-6889-4279-946C-C8F98BABDFD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772E5BA6-7AA3-443E-AB52-160CA962C18D}" type="pres">
      <dgm:prSet presAssocID="{ACA4A10F-D289-4795-8029-827309433D1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B4941639-F5CB-4E20-88B2-C491BC4CBA3E}" type="pres">
      <dgm:prSet presAssocID="{F48B0A5D-2E07-48D6-808C-BCC51C62C966}" presName="sibTrans" presStyleCnt="0"/>
      <dgm:spPr/>
    </dgm:pt>
    <dgm:pt modelId="{1780057F-415A-454C-B305-26EDE0F48700}" type="pres">
      <dgm:prSet presAssocID="{1D4C3A89-3180-4378-9624-43F96CB7077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8D2AC668-7A48-4944-8C68-E1EC360C6251}" type="pres">
      <dgm:prSet presAssocID="{0FF5663E-8163-4030-A9AE-016E10BBBC4C}" presName="sibTrans" presStyleCnt="0"/>
      <dgm:spPr/>
    </dgm:pt>
    <dgm:pt modelId="{EDFB9C7A-6E10-43AE-A964-1F030CAEA37B}" type="pres">
      <dgm:prSet presAssocID="{061669DB-0764-41DC-8FDC-63EB2D62C22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DA9A350A-4C54-4A44-B7F9-0D617FC9C4A0}" type="pres">
      <dgm:prSet presAssocID="{F9A40AFC-2669-4DA1-8FBE-4C9B9EFE90F5}" presName="sibTrans" presStyleCnt="0"/>
      <dgm:spPr/>
    </dgm:pt>
    <dgm:pt modelId="{7433EFEF-B27A-4C15-941B-ED7303145882}" type="pres">
      <dgm:prSet presAssocID="{6131EC7B-1168-40D0-BDAF-8124B3F24F6D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FA872CDF-AA22-4F0F-A22C-916F0A03B66E}" srcId="{EC7D66F6-6889-4279-946C-C8F98BABDFD9}" destId="{1D4C3A89-3180-4378-9624-43F96CB7077E}" srcOrd="1" destOrd="0" parTransId="{0F212A25-E0E0-47C2-9BED-1B99D779B143}" sibTransId="{0FF5663E-8163-4030-A9AE-016E10BBBC4C}"/>
    <dgm:cxn modelId="{6550C827-D165-434E-B1A2-FFA5F3A0A45E}" srcId="{EC7D66F6-6889-4279-946C-C8F98BABDFD9}" destId="{061669DB-0764-41DC-8FDC-63EB2D62C229}" srcOrd="2" destOrd="0" parTransId="{15AC1957-0EF2-4765-8D46-7E2897AEC9E1}" sibTransId="{F9A40AFC-2669-4DA1-8FBE-4C9B9EFE90F5}"/>
    <dgm:cxn modelId="{930562F6-29E6-4462-B0AE-EF91529335A1}" type="presOf" srcId="{1D4C3A89-3180-4378-9624-43F96CB7077E}" destId="{1780057F-415A-454C-B305-26EDE0F48700}" srcOrd="0" destOrd="0" presId="urn:microsoft.com/office/officeart/2005/8/layout/default"/>
    <dgm:cxn modelId="{9E8EEF21-8E8A-442E-9F7C-4C50DE3D99ED}" type="presOf" srcId="{ACA4A10F-D289-4795-8029-827309433D11}" destId="{772E5BA6-7AA3-443E-AB52-160CA962C18D}" srcOrd="0" destOrd="0" presId="urn:microsoft.com/office/officeart/2005/8/layout/default"/>
    <dgm:cxn modelId="{F0D90B3E-21BD-471C-88FD-A044AAFD84E2}" type="presOf" srcId="{6131EC7B-1168-40D0-BDAF-8124B3F24F6D}" destId="{7433EFEF-B27A-4C15-941B-ED7303145882}" srcOrd="0" destOrd="0" presId="urn:microsoft.com/office/officeart/2005/8/layout/default"/>
    <dgm:cxn modelId="{BA9549F9-41B8-4392-998F-1343A2C2B912}" srcId="{EC7D66F6-6889-4279-946C-C8F98BABDFD9}" destId="{ACA4A10F-D289-4795-8029-827309433D11}" srcOrd="0" destOrd="0" parTransId="{E4B140A5-EA80-46AE-BB73-1756CEF57D87}" sibTransId="{F48B0A5D-2E07-48D6-808C-BCC51C62C966}"/>
    <dgm:cxn modelId="{9AFD02D4-0525-40D4-9C31-EE084E5BC698}" type="presOf" srcId="{EC7D66F6-6889-4279-946C-C8F98BABDFD9}" destId="{97F564FE-7CE0-4ED6-A94C-107FE220F5F4}" srcOrd="0" destOrd="0" presId="urn:microsoft.com/office/officeart/2005/8/layout/default"/>
    <dgm:cxn modelId="{BFAD84BB-72B2-479B-B410-C1B771E1A050}" type="presOf" srcId="{061669DB-0764-41DC-8FDC-63EB2D62C229}" destId="{EDFB9C7A-6E10-43AE-A964-1F030CAEA37B}" srcOrd="0" destOrd="0" presId="urn:microsoft.com/office/officeart/2005/8/layout/default"/>
    <dgm:cxn modelId="{202819E2-8AF8-4CDE-83CA-2A154FDDED4A}" srcId="{EC7D66F6-6889-4279-946C-C8F98BABDFD9}" destId="{6131EC7B-1168-40D0-BDAF-8124B3F24F6D}" srcOrd="3" destOrd="0" parTransId="{B1D94710-A7D2-4C12-977E-2E980629A5FE}" sibTransId="{25930D2B-04DD-4938-B516-0D9E89E70543}"/>
    <dgm:cxn modelId="{E589DAB2-B364-47FB-B955-2A85D96282DD}" type="presParOf" srcId="{97F564FE-7CE0-4ED6-A94C-107FE220F5F4}" destId="{772E5BA6-7AA3-443E-AB52-160CA962C18D}" srcOrd="0" destOrd="0" presId="urn:microsoft.com/office/officeart/2005/8/layout/default"/>
    <dgm:cxn modelId="{5E6447C4-BF74-425E-B432-742743A875EA}" type="presParOf" srcId="{97F564FE-7CE0-4ED6-A94C-107FE220F5F4}" destId="{B4941639-F5CB-4E20-88B2-C491BC4CBA3E}" srcOrd="1" destOrd="0" presId="urn:microsoft.com/office/officeart/2005/8/layout/default"/>
    <dgm:cxn modelId="{ADF989F6-E6B9-4EB8-A7BF-5D5D1AB30E5B}" type="presParOf" srcId="{97F564FE-7CE0-4ED6-A94C-107FE220F5F4}" destId="{1780057F-415A-454C-B305-26EDE0F48700}" srcOrd="2" destOrd="0" presId="urn:microsoft.com/office/officeart/2005/8/layout/default"/>
    <dgm:cxn modelId="{9D1643F1-516A-49D8-B7BD-1942CD43314D}" type="presParOf" srcId="{97F564FE-7CE0-4ED6-A94C-107FE220F5F4}" destId="{8D2AC668-7A48-4944-8C68-E1EC360C6251}" srcOrd="3" destOrd="0" presId="urn:microsoft.com/office/officeart/2005/8/layout/default"/>
    <dgm:cxn modelId="{B2E31334-EA42-4C09-9A18-CA2A4C300BF1}" type="presParOf" srcId="{97F564FE-7CE0-4ED6-A94C-107FE220F5F4}" destId="{EDFB9C7A-6E10-43AE-A964-1F030CAEA37B}" srcOrd="4" destOrd="0" presId="urn:microsoft.com/office/officeart/2005/8/layout/default"/>
    <dgm:cxn modelId="{EDE2B3C8-8763-404D-8F96-8A4C4B0FC186}" type="presParOf" srcId="{97F564FE-7CE0-4ED6-A94C-107FE220F5F4}" destId="{DA9A350A-4C54-4A44-B7F9-0D617FC9C4A0}" srcOrd="5" destOrd="0" presId="urn:microsoft.com/office/officeart/2005/8/layout/default"/>
    <dgm:cxn modelId="{E1C0C4EB-069A-4C8B-97EE-BD2FA948CB55}" type="presParOf" srcId="{97F564FE-7CE0-4ED6-A94C-107FE220F5F4}" destId="{7433EFEF-B27A-4C15-941B-ED7303145882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2E5BA6-7AA3-443E-AB52-160CA962C18D}">
      <dsp:nvSpPr>
        <dsp:cNvPr id="0" name=""/>
        <dsp:cNvSpPr/>
      </dsp:nvSpPr>
      <dsp:spPr>
        <a:xfrm>
          <a:off x="54141" y="821"/>
          <a:ext cx="3480246" cy="2088147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700" kern="1200" dirty="0" smtClean="0"/>
            <a:t>EU:n tietosuoja-asetus on tullut voimaan toukokuussa 2018 ja se normittaa entistä tarkemmin kaupungin omistamien henkilörekisterien toimintaa.</a:t>
          </a:r>
          <a:endParaRPr lang="fi-FI" sz="1700" kern="1200" dirty="0"/>
        </a:p>
      </dsp:txBody>
      <dsp:txXfrm>
        <a:off x="54141" y="821"/>
        <a:ext cx="3480246" cy="2088147"/>
      </dsp:txXfrm>
    </dsp:sp>
    <dsp:sp modelId="{1780057F-415A-454C-B305-26EDE0F48700}">
      <dsp:nvSpPr>
        <dsp:cNvPr id="0" name=""/>
        <dsp:cNvSpPr/>
      </dsp:nvSpPr>
      <dsp:spPr>
        <a:xfrm>
          <a:off x="3882412" y="821"/>
          <a:ext cx="3480246" cy="2088147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700" kern="1200" dirty="0" smtClean="0"/>
            <a:t>Asetuksen vaikutukset kohdistuvat yleisesti henkilötietojen käsittelyyn ja rekistereihin sekä aiheuttavat suoria muutoksia mm. sopimuksiin, tietojärjestelmiin ja työprosesseihin.</a:t>
          </a:r>
          <a:endParaRPr lang="fi-FI" sz="1700" kern="1200" dirty="0"/>
        </a:p>
      </dsp:txBody>
      <dsp:txXfrm>
        <a:off x="3882412" y="821"/>
        <a:ext cx="3480246" cy="2088147"/>
      </dsp:txXfrm>
    </dsp:sp>
    <dsp:sp modelId="{EDFB9C7A-6E10-43AE-A964-1F030CAEA37B}">
      <dsp:nvSpPr>
        <dsp:cNvPr id="0" name=""/>
        <dsp:cNvSpPr/>
      </dsp:nvSpPr>
      <dsp:spPr>
        <a:xfrm>
          <a:off x="54141" y="2436993"/>
          <a:ext cx="3480246" cy="2088147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700" kern="1200" dirty="0" smtClean="0"/>
            <a:t>Kaupungin tietoturva- ja tietosuojaryhmä arvioi ja valmistelee vaadittavat toimenpiteet, käynnistää tarvittavat toimet ja ohjaa toimenpiteitä tarvittaessa.</a:t>
          </a:r>
          <a:endParaRPr lang="fi-FI" sz="1700" kern="1200" dirty="0"/>
        </a:p>
      </dsp:txBody>
      <dsp:txXfrm>
        <a:off x="54141" y="2436993"/>
        <a:ext cx="3480246" cy="2088147"/>
      </dsp:txXfrm>
    </dsp:sp>
    <dsp:sp modelId="{7433EFEF-B27A-4C15-941B-ED7303145882}">
      <dsp:nvSpPr>
        <dsp:cNvPr id="0" name=""/>
        <dsp:cNvSpPr/>
      </dsp:nvSpPr>
      <dsp:spPr>
        <a:xfrm>
          <a:off x="3882412" y="2436993"/>
          <a:ext cx="3480246" cy="2088147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700" kern="1200" dirty="0" smtClean="0"/>
            <a:t>Miten toimia poikkeustilanteessa (käyttövaltuusperiaatteet osana tietoturvapolitiikkaa, sähköpostisääntö, käyttäjän tietoturva jne.).</a:t>
          </a:r>
          <a:endParaRPr lang="fi-FI" sz="1700" kern="1200" dirty="0"/>
        </a:p>
      </dsp:txBody>
      <dsp:txXfrm>
        <a:off x="3882412" y="2436993"/>
        <a:ext cx="3480246" cy="20881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3835" tIns="46918" rIns="93835" bIns="4691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Päiväyksen paikkamerkki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wrap="square" lIns="93835" tIns="46918" rIns="93835" bIns="4691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5590EED1-0BC3-4BB9-8EB5-B926B537AB3F}" type="datetime1">
              <a:rPr lang="fi-FI"/>
              <a:pPr>
                <a:defRPr/>
              </a:pPr>
              <a:t>19.2.2019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3835" tIns="46918" rIns="93835" bIns="4691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wrap="square" lIns="93835" tIns="46918" rIns="93835" bIns="4691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A7BEAB4D-EF50-45DF-9D64-6E14AE0F09A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569615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3835" tIns="46918" rIns="93835" bIns="4691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Päiväyksen paikkamerkki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wrap="square" lIns="93835" tIns="46918" rIns="93835" bIns="4691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5A71B547-9146-4D47-A0A1-09434ED91A0A}" type="datetime1">
              <a:rPr lang="fi-FI"/>
              <a:pPr>
                <a:defRPr/>
              </a:pPr>
              <a:t>19.2.2019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835" tIns="46918" rIns="93835" bIns="46918" rtlCol="0" anchor="ctr"/>
          <a:lstStyle/>
          <a:p>
            <a:pPr lvl="0"/>
            <a:endParaRPr lang="fi-FI" noProof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66750" y="4714875"/>
            <a:ext cx="5335588" cy="4467225"/>
          </a:xfrm>
          <a:prstGeom prst="rect">
            <a:avLst/>
          </a:prstGeom>
        </p:spPr>
        <p:txBody>
          <a:bodyPr vert="horz" wrap="square" lIns="93835" tIns="46918" rIns="93835" bIns="46918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i-FI" noProof="0" dirty="0"/>
              <a:t>Muokkaa tekstin perustyylejä osoittamalla</a:t>
            </a:r>
          </a:p>
          <a:p>
            <a:pPr lvl="1"/>
            <a:r>
              <a:rPr lang="fi-FI" noProof="0" dirty="0"/>
              <a:t>toinen taso</a:t>
            </a:r>
          </a:p>
          <a:p>
            <a:pPr lvl="2"/>
            <a:r>
              <a:rPr lang="fi-FI" noProof="0" dirty="0"/>
              <a:t>kolmas taso</a:t>
            </a:r>
          </a:p>
          <a:p>
            <a:pPr lvl="3"/>
            <a:r>
              <a:rPr lang="fi-FI" noProof="0" dirty="0"/>
              <a:t>neljäs taso</a:t>
            </a:r>
          </a:p>
          <a:p>
            <a:pPr lvl="4"/>
            <a:r>
              <a:rPr lang="fi-FI" noProof="0" dirty="0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3835" tIns="46918" rIns="93835" bIns="4691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wrap="square" lIns="93835" tIns="46918" rIns="93835" bIns="4691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6DFC2BB4-0084-4C51-890A-9AE0EA23797A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2371269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eorgia" pitchFamily="18" charset="0"/>
        <a:ea typeface="ＭＳ Ｐゴシック" charset="-128"/>
        <a:cs typeface="Georgia" pitchFamily="18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eorgia" pitchFamily="18" charset="0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eorgia" pitchFamily="18" charset="0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eorgia" pitchFamily="18" charset="0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eorgia" pitchFamily="18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8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8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8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8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8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8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3.xml"/><Relationship Id="rId4" Type="http://schemas.openxmlformats.org/officeDocument/2006/relationships/image" Target="../media/image8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78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9065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609601" y="273050"/>
            <a:ext cx="4011084" cy="1162050"/>
          </a:xfrm>
        </p:spPr>
        <p:txBody>
          <a:bodyPr anchor="t"/>
          <a:lstStyle>
            <a:lvl1pPr algn="l">
              <a:defRPr sz="2000" b="0"/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766734" y="273051"/>
            <a:ext cx="6815665" cy="58531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71F1D-282E-4A46-971E-D56BD9FE088D}" type="datetime1">
              <a:rPr lang="fi-FI" smtClean="0"/>
              <a:t>19.2.2019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CECBB-3629-462F-8B84-F6DFA0D63B5E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530838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0">
                <a:solidFill>
                  <a:srgbClr val="F01E00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i-FI" noProof="0" smtClean="0"/>
              <a:t>Lisää kuva napsauttamalla kuvaketta</a:t>
            </a:r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2471450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44B45BE5-B53B-439C-B4E6-B5034D0D03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0368" y="6233921"/>
            <a:ext cx="1080120" cy="326123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7C5C580F-7559-448F-A159-E2E96A9A6FB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1016"/>
            <a:ext cx="12192000" cy="6860032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4B4B2680-8402-41D1-8D70-FD7DC7E46F5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53193" y="6282868"/>
            <a:ext cx="1086002" cy="32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2424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 sz="3000" cap="none" baseline="0"/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indent="-3429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400"/>
            </a:lvl1pPr>
            <a:lvl2pPr marL="742950" indent="-285750">
              <a:spcBef>
                <a:spcPts val="624"/>
              </a:spcBef>
              <a:buSzPct val="100000"/>
              <a:buFont typeface="Arial" panose="020B0604020202020204" pitchFamily="34" charset="0"/>
              <a:buChar char="–"/>
              <a:defRPr sz="2000"/>
            </a:lvl2pPr>
            <a:lvl3pPr marL="11430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000"/>
            </a:lvl3pPr>
            <a:lvl4pPr marL="1600200" indent="-228600">
              <a:spcBef>
                <a:spcPts val="624"/>
              </a:spcBef>
              <a:buSzPct val="100000"/>
              <a:buFont typeface="Verdana" panose="020B0604030504040204" pitchFamily="34" charset="0"/>
              <a:buChar char="–"/>
              <a:defRPr sz="2000"/>
            </a:lvl4pPr>
            <a:lvl5pPr marL="20574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»"/>
              <a:defRPr sz="2000"/>
            </a:lvl5pPr>
          </a:lstStyle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19.2.2019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733138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44B45BE5-B53B-439C-B4E6-B5034D0D03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0368" y="6233921"/>
            <a:ext cx="1080120" cy="326123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9C675C4B-3A92-4312-B9B5-15A973BF2F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1016"/>
            <a:ext cx="12192000" cy="6860032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14FAB11B-A8A5-4585-8F48-F0C5D1CB15E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53193" y="6282868"/>
            <a:ext cx="1086002" cy="32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1772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 sz="3000" cap="none" baseline="0"/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indent="-3429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400"/>
            </a:lvl1pPr>
            <a:lvl2pPr marL="742950" indent="-285750">
              <a:spcBef>
                <a:spcPts val="624"/>
              </a:spcBef>
              <a:buSzPct val="100000"/>
              <a:buFont typeface="Arial" panose="020B0604020202020204" pitchFamily="34" charset="0"/>
              <a:buChar char="–"/>
              <a:defRPr sz="2000"/>
            </a:lvl2pPr>
            <a:lvl3pPr marL="11430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000"/>
            </a:lvl3pPr>
            <a:lvl4pPr marL="1600200" indent="-228600">
              <a:spcBef>
                <a:spcPts val="624"/>
              </a:spcBef>
              <a:buSzPct val="100000"/>
              <a:buFont typeface="Verdana" panose="020B0604030504040204" pitchFamily="34" charset="0"/>
              <a:buChar char="–"/>
              <a:defRPr sz="2000"/>
            </a:lvl4pPr>
            <a:lvl5pPr marL="20574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»"/>
              <a:defRPr sz="2000"/>
            </a:lvl5pPr>
          </a:lstStyle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19.2.2019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817444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44B45BE5-B53B-439C-B4E6-B5034D0D03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0368" y="6233921"/>
            <a:ext cx="1080120" cy="326123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F2ADEA69-F051-4007-B697-02918E716AA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06" y="0"/>
            <a:ext cx="12190194" cy="6859016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C74D8A26-53A0-413B-B4BB-9FFC781CA08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53193" y="6282868"/>
            <a:ext cx="1086002" cy="32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6317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 sz="3000" cap="none" baseline="0"/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indent="-3429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400"/>
            </a:lvl1pPr>
            <a:lvl2pPr marL="742950" indent="-285750">
              <a:spcBef>
                <a:spcPts val="624"/>
              </a:spcBef>
              <a:buSzPct val="100000"/>
              <a:buFont typeface="Arial" panose="020B0604020202020204" pitchFamily="34" charset="0"/>
              <a:buChar char="–"/>
              <a:defRPr sz="2000"/>
            </a:lvl2pPr>
            <a:lvl3pPr marL="11430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000"/>
            </a:lvl3pPr>
            <a:lvl4pPr marL="1600200" indent="-228600">
              <a:spcBef>
                <a:spcPts val="624"/>
              </a:spcBef>
              <a:buSzPct val="100000"/>
              <a:buFont typeface="Verdana" panose="020B0604030504040204" pitchFamily="34" charset="0"/>
              <a:buChar char="–"/>
              <a:defRPr sz="2000"/>
            </a:lvl4pPr>
            <a:lvl5pPr marL="20574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»"/>
              <a:defRPr sz="2000"/>
            </a:lvl5pPr>
          </a:lstStyle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19.2.2019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101057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44B45BE5-B53B-439C-B4E6-B5034D0D03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0368" y="6233921"/>
            <a:ext cx="1080120" cy="326123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A664DB76-F884-4324-8512-017A4A4589A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1016"/>
            <a:ext cx="12192000" cy="6860032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85D9018B-1652-4C26-A9C0-6ACAC41B1DC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53193" y="290984"/>
            <a:ext cx="1086002" cy="32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838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914399" y="2371346"/>
            <a:ext cx="10363200" cy="1362075"/>
          </a:xfrm>
        </p:spPr>
        <p:txBody>
          <a:bodyPr anchor="b"/>
          <a:lstStyle>
            <a:lvl1pPr algn="ctr">
              <a:defRPr sz="3000" b="0" cap="none">
                <a:solidFill>
                  <a:srgbClr val="F01E00"/>
                </a:solidFill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686892" y="3881371"/>
            <a:ext cx="8818215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26980672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 sz="3000" cap="none" baseline="0"/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indent="-3429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400"/>
            </a:lvl1pPr>
            <a:lvl2pPr marL="742950" indent="-285750">
              <a:spcBef>
                <a:spcPts val="624"/>
              </a:spcBef>
              <a:buSzPct val="100000"/>
              <a:buFont typeface="Arial" panose="020B0604020202020204" pitchFamily="34" charset="0"/>
              <a:buChar char="–"/>
              <a:defRPr sz="2000"/>
            </a:lvl2pPr>
            <a:lvl3pPr marL="11430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000"/>
            </a:lvl3pPr>
            <a:lvl4pPr marL="1600200" indent="-228600">
              <a:spcBef>
                <a:spcPts val="624"/>
              </a:spcBef>
              <a:buSzPct val="100000"/>
              <a:buFont typeface="Verdana" panose="020B0604030504040204" pitchFamily="34" charset="0"/>
              <a:buChar char="–"/>
              <a:defRPr sz="2000"/>
            </a:lvl4pPr>
            <a:lvl5pPr marL="20574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»"/>
              <a:defRPr sz="2000"/>
            </a:lvl5pPr>
          </a:lstStyle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19.2.2019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12669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44B45BE5-B53B-439C-B4E6-B5034D0D03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0368" y="6233921"/>
            <a:ext cx="1080120" cy="326123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AE8657A2-35E9-4BA6-8B0E-58FA52F9F9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06" y="0"/>
            <a:ext cx="12190194" cy="6859016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92ECC357-F9AE-47ED-B9A3-BB84C82F36A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53193" y="342070"/>
            <a:ext cx="1086002" cy="32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7435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 sz="3000" cap="none" baseline="0"/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indent="-3429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400"/>
            </a:lvl1pPr>
            <a:lvl2pPr marL="742950" indent="-285750">
              <a:spcBef>
                <a:spcPts val="624"/>
              </a:spcBef>
              <a:buSzPct val="100000"/>
              <a:buFont typeface="Arial" panose="020B0604020202020204" pitchFamily="34" charset="0"/>
              <a:buChar char="–"/>
              <a:defRPr sz="2000"/>
            </a:lvl2pPr>
            <a:lvl3pPr marL="11430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000"/>
            </a:lvl3pPr>
            <a:lvl4pPr marL="1600200" indent="-228600">
              <a:spcBef>
                <a:spcPts val="624"/>
              </a:spcBef>
              <a:buSzPct val="100000"/>
              <a:buFont typeface="Verdana" panose="020B0604030504040204" pitchFamily="34" charset="0"/>
              <a:buChar char="–"/>
              <a:defRPr sz="2000"/>
            </a:lvl4pPr>
            <a:lvl5pPr marL="20574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»"/>
              <a:defRPr sz="2000"/>
            </a:lvl5pPr>
          </a:lstStyle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19.2.2019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415008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44B45BE5-B53B-439C-B4E6-B5034D0D03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0368" y="6233921"/>
            <a:ext cx="1080120" cy="326123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89A0DD77-80F6-4E09-9922-EFBE0F793EE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06" y="0"/>
            <a:ext cx="12190194" cy="6859016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CEFD7B09-EF4E-4D82-BC17-BB56E7CCBFE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53193" y="6282868"/>
            <a:ext cx="1086002" cy="32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636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 sz="3000" cap="none" baseline="0"/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indent="-3429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400"/>
            </a:lvl1pPr>
            <a:lvl2pPr marL="742950" indent="-285750">
              <a:spcBef>
                <a:spcPts val="624"/>
              </a:spcBef>
              <a:buSzPct val="100000"/>
              <a:buFont typeface="Arial" panose="020B0604020202020204" pitchFamily="34" charset="0"/>
              <a:buChar char="–"/>
              <a:defRPr sz="2000"/>
            </a:lvl2pPr>
            <a:lvl3pPr marL="11430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000"/>
            </a:lvl3pPr>
            <a:lvl4pPr marL="1600200" indent="-228600">
              <a:spcBef>
                <a:spcPts val="624"/>
              </a:spcBef>
              <a:buSzPct val="100000"/>
              <a:buFont typeface="Verdana" panose="020B0604030504040204" pitchFamily="34" charset="0"/>
              <a:buChar char="–"/>
              <a:defRPr sz="2000"/>
            </a:lvl4pPr>
            <a:lvl5pPr marL="20574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»"/>
              <a:defRPr sz="2000"/>
            </a:lvl5pPr>
          </a:lstStyle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19.2.2019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58692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44B45BE5-B53B-439C-B4E6-B5034D0D03D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0368" y="6233921"/>
            <a:ext cx="1080120" cy="326123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7C5C580F-7559-448F-A159-E2E96A9A6F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016"/>
            <a:ext cx="12192000" cy="6860032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4B4B2680-8402-41D1-8D70-FD7DC7E46F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3193" y="6282868"/>
            <a:ext cx="1086002" cy="32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2066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 sz="3000" cap="none" baseline="0"/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indent="-3429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400"/>
            </a:lvl1pPr>
            <a:lvl2pPr marL="742950" indent="-285750">
              <a:spcBef>
                <a:spcPts val="624"/>
              </a:spcBef>
              <a:buSzPct val="100000"/>
              <a:buFont typeface="Arial" panose="020B0604020202020204" pitchFamily="34" charset="0"/>
              <a:buChar char="–"/>
              <a:defRPr sz="2000"/>
            </a:lvl2pPr>
            <a:lvl3pPr marL="11430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000"/>
            </a:lvl3pPr>
            <a:lvl4pPr marL="1600200" indent="-228600">
              <a:spcBef>
                <a:spcPts val="624"/>
              </a:spcBef>
              <a:buSzPct val="100000"/>
              <a:buFont typeface="Verdana" panose="020B0604030504040204" pitchFamily="34" charset="0"/>
              <a:buChar char="–"/>
              <a:defRPr sz="2000"/>
            </a:lvl4pPr>
            <a:lvl5pPr marL="20574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»"/>
              <a:defRPr sz="2000"/>
            </a:lvl5pPr>
          </a:lstStyle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19.2.2019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106231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6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44B45BE5-B53B-439C-B4E6-B5034D0D03D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0368" y="6233921"/>
            <a:ext cx="1080120" cy="326123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9C675C4B-3A92-4312-B9B5-15A973BF2F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016"/>
            <a:ext cx="12192000" cy="6860032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14FAB11B-A8A5-4585-8F48-F0C5D1CB15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3193" y="6282868"/>
            <a:ext cx="1086002" cy="32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3471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 sz="3000" cap="none" baseline="0"/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indent="-3429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400"/>
            </a:lvl1pPr>
            <a:lvl2pPr marL="742950" indent="-285750">
              <a:spcBef>
                <a:spcPts val="624"/>
              </a:spcBef>
              <a:buSzPct val="100000"/>
              <a:buFont typeface="Arial" panose="020B0604020202020204" pitchFamily="34" charset="0"/>
              <a:buChar char="–"/>
              <a:defRPr sz="2000"/>
            </a:lvl2pPr>
            <a:lvl3pPr marL="11430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000"/>
            </a:lvl3pPr>
            <a:lvl4pPr marL="1600200" indent="-228600">
              <a:spcBef>
                <a:spcPts val="624"/>
              </a:spcBef>
              <a:buSzPct val="100000"/>
              <a:buFont typeface="Verdana" panose="020B0604030504040204" pitchFamily="34" charset="0"/>
              <a:buChar char="–"/>
              <a:defRPr sz="2000"/>
            </a:lvl4pPr>
            <a:lvl5pPr marL="20574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»"/>
              <a:defRPr sz="2000"/>
            </a:lvl5pPr>
          </a:lstStyle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19.2.2019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972796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44B45BE5-B53B-439C-B4E6-B5034D0D03D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0368" y="6233921"/>
            <a:ext cx="1080120" cy="326123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F2ADEA69-F051-4007-B697-02918E716A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6" y="0"/>
            <a:ext cx="12190194" cy="6859016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C74D8A26-53A0-413B-B4BB-9FFC781CA0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3193" y="6282868"/>
            <a:ext cx="1086002" cy="32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169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 sz="3000" cap="none" baseline="0"/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indent="-3429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400"/>
            </a:lvl1pPr>
            <a:lvl2pPr marL="742950" indent="-285750">
              <a:spcBef>
                <a:spcPts val="624"/>
              </a:spcBef>
              <a:buSzPct val="100000"/>
              <a:buFont typeface="Arial" panose="020B0604020202020204" pitchFamily="34" charset="0"/>
              <a:buChar char="–"/>
              <a:defRPr sz="2000"/>
            </a:lvl2pPr>
            <a:lvl3pPr marL="11430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000"/>
            </a:lvl3pPr>
            <a:lvl4pPr marL="1600200" indent="-228600">
              <a:spcBef>
                <a:spcPts val="624"/>
              </a:spcBef>
              <a:buSzPct val="100000"/>
              <a:buFont typeface="Verdana" panose="020B0604030504040204" pitchFamily="34" charset="0"/>
              <a:buChar char="–"/>
              <a:defRPr sz="2000"/>
            </a:lvl4pPr>
            <a:lvl5pPr marL="20574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»"/>
              <a:defRPr sz="2000"/>
            </a:lvl5pPr>
          </a:lstStyle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19.2.2019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182025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 sz="3000" cap="none" baseline="0"/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indent="-3429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400"/>
            </a:lvl1pPr>
            <a:lvl2pPr marL="742950" indent="-285750">
              <a:spcBef>
                <a:spcPts val="624"/>
              </a:spcBef>
              <a:buSzPct val="100000"/>
              <a:buFont typeface="Arial" panose="020B0604020202020204" pitchFamily="34" charset="0"/>
              <a:buChar char="–"/>
              <a:defRPr sz="2000"/>
            </a:lvl2pPr>
            <a:lvl3pPr marL="11430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000"/>
            </a:lvl3pPr>
            <a:lvl4pPr marL="1600200" indent="-228600">
              <a:spcBef>
                <a:spcPts val="624"/>
              </a:spcBef>
              <a:buSzPct val="100000"/>
              <a:buFont typeface="Verdana" panose="020B0604030504040204" pitchFamily="34" charset="0"/>
              <a:buChar char="–"/>
              <a:defRPr sz="2000"/>
            </a:lvl4pPr>
            <a:lvl5pPr marL="20574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»"/>
              <a:defRPr sz="2000"/>
            </a:lvl5pPr>
          </a:lstStyle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19.2.2019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482445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44B45BE5-B53B-439C-B4E6-B5034D0D03D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0368" y="6233921"/>
            <a:ext cx="1080120" cy="326123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A664DB76-F884-4324-8512-017A4A4589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016"/>
            <a:ext cx="12192000" cy="6860032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85D9018B-1652-4C26-A9C0-6ACAC41B1D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3193" y="290984"/>
            <a:ext cx="1086002" cy="32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5740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 sz="3000" cap="none" baseline="0"/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indent="-3429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400"/>
            </a:lvl1pPr>
            <a:lvl2pPr marL="742950" indent="-285750">
              <a:spcBef>
                <a:spcPts val="624"/>
              </a:spcBef>
              <a:buSzPct val="100000"/>
              <a:buFont typeface="Arial" panose="020B0604020202020204" pitchFamily="34" charset="0"/>
              <a:buChar char="–"/>
              <a:defRPr sz="2000"/>
            </a:lvl2pPr>
            <a:lvl3pPr marL="11430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000"/>
            </a:lvl3pPr>
            <a:lvl4pPr marL="1600200" indent="-228600">
              <a:spcBef>
                <a:spcPts val="624"/>
              </a:spcBef>
              <a:buSzPct val="100000"/>
              <a:buFont typeface="Verdana" panose="020B0604030504040204" pitchFamily="34" charset="0"/>
              <a:buChar char="–"/>
              <a:defRPr sz="2000"/>
            </a:lvl4pPr>
            <a:lvl5pPr marL="20574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»"/>
              <a:defRPr sz="2000"/>
            </a:lvl5pPr>
          </a:lstStyle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19.2.2019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946747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44B45BE5-B53B-439C-B4E6-B5034D0D03D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0368" y="6233921"/>
            <a:ext cx="1080120" cy="326123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AE8657A2-35E9-4BA6-8B0E-58FA52F9F9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6" y="0"/>
            <a:ext cx="12190194" cy="6859016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92ECC357-F9AE-47ED-B9A3-BB84C82F36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3193" y="342070"/>
            <a:ext cx="1086002" cy="32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5907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 sz="3000" cap="none" baseline="0"/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indent="-3429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400"/>
            </a:lvl1pPr>
            <a:lvl2pPr marL="742950" indent="-285750">
              <a:spcBef>
                <a:spcPts val="624"/>
              </a:spcBef>
              <a:buSzPct val="100000"/>
              <a:buFont typeface="Arial" panose="020B0604020202020204" pitchFamily="34" charset="0"/>
              <a:buChar char="–"/>
              <a:defRPr sz="2000"/>
            </a:lvl2pPr>
            <a:lvl3pPr marL="11430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000"/>
            </a:lvl3pPr>
            <a:lvl4pPr marL="1600200" indent="-228600">
              <a:spcBef>
                <a:spcPts val="624"/>
              </a:spcBef>
              <a:buSzPct val="100000"/>
              <a:buFont typeface="Verdana" panose="020B0604030504040204" pitchFamily="34" charset="0"/>
              <a:buChar char="–"/>
              <a:defRPr sz="2000"/>
            </a:lvl4pPr>
            <a:lvl5pPr marL="20574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»"/>
              <a:defRPr sz="2000"/>
            </a:lvl5pPr>
          </a:lstStyle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19.2.2019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146217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44B45BE5-B53B-439C-B4E6-B5034D0D03D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0368" y="6233921"/>
            <a:ext cx="1080120" cy="326123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89A0DD77-80F6-4E09-9922-EFBE0F793E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6" y="0"/>
            <a:ext cx="12190194" cy="6859016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CEFD7B09-EF4E-4D82-BC17-BB56E7CCBF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3193" y="6282868"/>
            <a:ext cx="1086002" cy="32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4475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 sz="3000" cap="none" baseline="0"/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indent="-3429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400"/>
            </a:lvl1pPr>
            <a:lvl2pPr marL="742950" indent="-285750">
              <a:spcBef>
                <a:spcPts val="624"/>
              </a:spcBef>
              <a:buSzPct val="100000"/>
              <a:buFont typeface="Arial" panose="020B0604020202020204" pitchFamily="34" charset="0"/>
              <a:buChar char="–"/>
              <a:defRPr sz="2000"/>
            </a:lvl2pPr>
            <a:lvl3pPr marL="11430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000"/>
            </a:lvl3pPr>
            <a:lvl4pPr marL="1600200" indent="-228600">
              <a:spcBef>
                <a:spcPts val="624"/>
              </a:spcBef>
              <a:buSzPct val="100000"/>
              <a:buFont typeface="Verdana" panose="020B0604030504040204" pitchFamily="34" charset="0"/>
              <a:buChar char="–"/>
              <a:defRPr sz="2000"/>
            </a:lvl4pPr>
            <a:lvl5pPr marL="20574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»"/>
              <a:defRPr sz="2000"/>
            </a:lvl5pPr>
          </a:lstStyle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19.2.2019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18403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09599" y="1600201"/>
            <a:ext cx="6355405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083D9076-5E96-4559-93BD-3E5DE91AEA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61200" y="3113834"/>
            <a:ext cx="4938882" cy="3127423"/>
          </a:xfrm>
          <a:prstGeom prst="rect">
            <a:avLst/>
          </a:prstGeom>
        </p:spPr>
      </p:pic>
      <p:sp>
        <p:nvSpPr>
          <p:cNvPr id="8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19.2.2019</a:t>
            </a:fld>
            <a:endParaRPr lang="fi-FI" dirty="0"/>
          </a:p>
        </p:txBody>
      </p:sp>
      <p:sp>
        <p:nvSpPr>
          <p:cNvPr id="10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11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31362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Kuva 16">
            <a:extLst>
              <a:ext uri="{FF2B5EF4-FFF2-40B4-BE49-F238E27FC236}">
                <a16:creationId xmlns:a16="http://schemas.microsoft.com/office/drawing/2014/main" id="{E1A731BE-68CF-464A-BDE1-CDCB45DFB5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75707" y="1298326"/>
            <a:ext cx="5400675" cy="4572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609600" y="1539790"/>
            <a:ext cx="5694947" cy="1143000"/>
          </a:xfrm>
        </p:spPr>
        <p:txBody>
          <a:bodyPr/>
          <a:lstStyle>
            <a:lvl1pPr algn="l">
              <a:defRPr sz="2400" cap="none" baseline="0"/>
            </a:lvl1pPr>
          </a:lstStyle>
          <a:p>
            <a:r>
              <a:rPr lang="fi-FI" dirty="0"/>
              <a:t>Lisää lopputervehdys napsauttamalla</a:t>
            </a:r>
          </a:p>
        </p:txBody>
      </p:sp>
      <p:sp>
        <p:nvSpPr>
          <p:cNvPr id="15" name="Tekstin paikkamerkki 14">
            <a:extLst>
              <a:ext uri="{FF2B5EF4-FFF2-40B4-BE49-F238E27FC236}">
                <a16:creationId xmlns:a16="http://schemas.microsoft.com/office/drawing/2014/main" id="{AEC169EF-B452-4734-B327-E4810D5ABAB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0" y="3114005"/>
            <a:ext cx="4533900" cy="192405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F900AD87-F512-4523-8BF3-9BC3AFA77784}"/>
              </a:ext>
            </a:extLst>
          </p:cNvPr>
          <p:cNvSpPr txBox="1"/>
          <p:nvPr userDrawn="1"/>
        </p:nvSpPr>
        <p:spPr>
          <a:xfrm>
            <a:off x="609600" y="5972592"/>
            <a:ext cx="32324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 err="1" smtClean="0">
                <a:solidFill>
                  <a:schemeClr val="tx1"/>
                </a:solidFill>
              </a:rPr>
              <a:t>etunimi.sukunimi</a:t>
            </a:r>
            <a:r>
              <a:rPr lang="fi-FI" sz="1400" dirty="0" smtClean="0">
                <a:solidFill>
                  <a:schemeClr val="tx1"/>
                </a:solidFill>
              </a:rPr>
              <a:t>(at)kuopio.fi</a:t>
            </a:r>
            <a:endParaRPr lang="fi-FI" sz="1400" dirty="0">
              <a:solidFill>
                <a:schemeClr val="tx1"/>
              </a:solidFill>
            </a:endParaRPr>
          </a:p>
          <a:p>
            <a:r>
              <a:rPr lang="fi-FI" sz="1400" dirty="0" smtClean="0">
                <a:solidFill>
                  <a:schemeClr val="tx1"/>
                </a:solidFill>
              </a:rPr>
              <a:t>www.kuopio.fi</a:t>
            </a:r>
            <a:endParaRPr lang="fi-FI" sz="1400" dirty="0">
              <a:solidFill>
                <a:schemeClr val="tx1"/>
              </a:solidFill>
            </a:endParaRPr>
          </a:p>
        </p:txBody>
      </p:sp>
      <p:pic>
        <p:nvPicPr>
          <p:cNvPr id="20" name="Kuva 19">
            <a:extLst>
              <a:ext uri="{FF2B5EF4-FFF2-40B4-BE49-F238E27FC236}">
                <a16:creationId xmlns:a16="http://schemas.microsoft.com/office/drawing/2014/main" id="{BFCC2DC6-FEA3-4B0E-8580-F41E0F95BEE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66591" y="6124992"/>
            <a:ext cx="1009791" cy="333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526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AE4C2AED-ADC5-4423-89DD-ECEC60AD06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99362" y="2799995"/>
            <a:ext cx="3986260" cy="3374612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74168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19.2.2019</a:t>
            </a:fld>
            <a:endParaRPr lang="fi-FI" dirty="0"/>
          </a:p>
        </p:txBody>
      </p:sp>
      <p:sp>
        <p:nvSpPr>
          <p:cNvPr id="10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11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93433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lang="fi-FI" sz="2000" kern="120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Arial" pitchFamily="34" charset="0"/>
              </a:defRPr>
            </a:lvl1pPr>
            <a:lvl2pPr>
              <a:defRPr sz="18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äiväyksen paikkamerkki 3"/>
          <p:cNvSpPr>
            <a:spLocks noGrp="1"/>
          </p:cNvSpPr>
          <p:nvPr>
            <p:ph type="dt" sz="half" idx="10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19.2.2019</a:t>
            </a:fld>
            <a:endParaRPr lang="fi-FI" dirty="0"/>
          </a:p>
        </p:txBody>
      </p:sp>
      <p:sp>
        <p:nvSpPr>
          <p:cNvPr id="9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61676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7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231B9-6505-4446-932D-CF347DCD4BCF}" type="datetime1">
              <a:rPr lang="fi-FI" smtClean="0"/>
              <a:t>19.2.2019</a:t>
            </a:fld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D3B5D-ED60-49BD-8C6E-B633E6E5FC5D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75146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437B3-3B0F-4F4F-A31C-170FEBA0D899}" type="datetime1">
              <a:rPr lang="fi-FI" smtClean="0"/>
              <a:t>19.2.2019</a:t>
            </a:fld>
            <a:endParaRPr lang="fi-FI" dirty="0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82287-382E-4B28-8FF3-E80DF884F48E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41374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theme" Target="../theme/theme1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5.png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1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5.png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theme" Target="../theme/theme12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5.png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theme" Target="../theme/theme13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5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5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5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609601" y="274638"/>
            <a:ext cx="109727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perustyylejä </a:t>
            </a:r>
            <a:r>
              <a:rPr lang="fi-FI" dirty="0" err="1" smtClean="0"/>
              <a:t>osoitt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609601" y="1600202"/>
            <a:ext cx="10972799" cy="4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19.2.2019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0F5E1493-2B27-4C38-A071-9809BDEFD18C}"/>
              </a:ext>
            </a:extLst>
          </p:cNvPr>
          <p:cNvCxnSpPr/>
          <p:nvPr userDrawn="1"/>
        </p:nvCxnSpPr>
        <p:spPr>
          <a:xfrm>
            <a:off x="0" y="6280922"/>
            <a:ext cx="12204000" cy="0"/>
          </a:xfrm>
          <a:prstGeom prst="line">
            <a:avLst/>
          </a:prstGeom>
          <a:ln>
            <a:solidFill>
              <a:srgbClr val="F01E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Kuva 2">
            <a:extLst>
              <a:ext uri="{FF2B5EF4-FFF2-40B4-BE49-F238E27FC236}">
                <a16:creationId xmlns:a16="http://schemas.microsoft.com/office/drawing/2014/main" id="{F6F209B3-7A1E-4648-BD8E-FD1475F5E8A5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620734" y="6352140"/>
            <a:ext cx="1009791" cy="33342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711" r:id="rId2"/>
    <p:sldLayoutId id="2147483728" r:id="rId3"/>
    <p:sldLayoutId id="2147483688" r:id="rId4"/>
    <p:sldLayoutId id="2147483761" r:id="rId5"/>
    <p:sldLayoutId id="2147483713" r:id="rId6"/>
    <p:sldLayoutId id="2147483712" r:id="rId7"/>
    <p:sldLayoutId id="2147483689" r:id="rId8"/>
    <p:sldLayoutId id="2147483690" r:id="rId9"/>
    <p:sldLayoutId id="2147483691" r:id="rId10"/>
    <p:sldLayoutId id="2147483692" r:id="rId11"/>
    <p:sldLayoutId id="2147483693" r:id="rId12"/>
  </p:sldLayoutIdLst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000" b="0" kern="1200" cap="none">
          <a:solidFill>
            <a:srgbClr val="F01E00"/>
          </a:solidFill>
          <a:latin typeface="+mj-lt"/>
          <a:ea typeface="ＭＳ Ｐゴシック" charset="-128"/>
          <a:cs typeface="ＭＳ Ｐゴシック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609601" y="274638"/>
            <a:ext cx="109727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perustyylejä </a:t>
            </a:r>
            <a:r>
              <a:rPr lang="fi-FI" dirty="0" err="1" smtClean="0"/>
              <a:t>osoitt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609601" y="1600202"/>
            <a:ext cx="10972799" cy="4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0F5E1493-2B27-4C38-A071-9809BDEFD18C}"/>
              </a:ext>
            </a:extLst>
          </p:cNvPr>
          <p:cNvCxnSpPr/>
          <p:nvPr/>
        </p:nvCxnSpPr>
        <p:spPr>
          <a:xfrm>
            <a:off x="0" y="6263882"/>
            <a:ext cx="12204000" cy="0"/>
          </a:xfrm>
          <a:prstGeom prst="line">
            <a:avLst/>
          </a:prstGeom>
          <a:ln>
            <a:solidFill>
              <a:srgbClr val="F01E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Kuva 15">
            <a:extLst>
              <a:ext uri="{FF2B5EF4-FFF2-40B4-BE49-F238E27FC236}">
                <a16:creationId xmlns:a16="http://schemas.microsoft.com/office/drawing/2014/main" id="{02B0AF4F-1BFF-4F31-8D15-802EB5B227F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0734" y="6387325"/>
            <a:ext cx="1008112" cy="334151"/>
          </a:xfrm>
          <a:prstGeom prst="rect">
            <a:avLst/>
          </a:prstGeom>
        </p:spPr>
      </p:pic>
      <p:sp>
        <p:nvSpPr>
          <p:cNvPr id="10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19.2.2019</a:t>
            </a:fld>
            <a:endParaRPr lang="fi-FI" dirty="0"/>
          </a:p>
        </p:txBody>
      </p:sp>
      <p:sp>
        <p:nvSpPr>
          <p:cNvPr id="11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12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03702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</p:sldLayoutIdLst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000" b="0" kern="1200" cap="none">
          <a:solidFill>
            <a:srgbClr val="F01E00"/>
          </a:solidFill>
          <a:latin typeface="+mj-lt"/>
          <a:ea typeface="ＭＳ Ｐゴシック" charset="-128"/>
          <a:cs typeface="ＭＳ Ｐゴシック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609601" y="274638"/>
            <a:ext cx="109727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perustyylejä </a:t>
            </a:r>
            <a:r>
              <a:rPr lang="fi-FI" dirty="0" err="1" smtClean="0"/>
              <a:t>osoitt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609601" y="1600202"/>
            <a:ext cx="10972799" cy="4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0F5E1493-2B27-4C38-A071-9809BDEFD18C}"/>
              </a:ext>
            </a:extLst>
          </p:cNvPr>
          <p:cNvCxnSpPr/>
          <p:nvPr/>
        </p:nvCxnSpPr>
        <p:spPr>
          <a:xfrm>
            <a:off x="0" y="6263882"/>
            <a:ext cx="12204000" cy="0"/>
          </a:xfrm>
          <a:prstGeom prst="line">
            <a:avLst/>
          </a:prstGeom>
          <a:ln>
            <a:solidFill>
              <a:srgbClr val="F01E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Kuva 15">
            <a:extLst>
              <a:ext uri="{FF2B5EF4-FFF2-40B4-BE49-F238E27FC236}">
                <a16:creationId xmlns:a16="http://schemas.microsoft.com/office/drawing/2014/main" id="{02B0AF4F-1BFF-4F31-8D15-802EB5B227F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0734" y="6387325"/>
            <a:ext cx="1008112" cy="334151"/>
          </a:xfrm>
          <a:prstGeom prst="rect">
            <a:avLst/>
          </a:prstGeom>
        </p:spPr>
      </p:pic>
      <p:sp>
        <p:nvSpPr>
          <p:cNvPr id="10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19.2.2019</a:t>
            </a:fld>
            <a:endParaRPr lang="fi-FI" dirty="0"/>
          </a:p>
        </p:txBody>
      </p:sp>
      <p:sp>
        <p:nvSpPr>
          <p:cNvPr id="11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12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45016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</p:sldLayoutIdLst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000" b="0" kern="1200" cap="none">
          <a:solidFill>
            <a:srgbClr val="F01E00"/>
          </a:solidFill>
          <a:latin typeface="+mj-lt"/>
          <a:ea typeface="ＭＳ Ｐゴシック" charset="-128"/>
          <a:cs typeface="ＭＳ Ｐゴシック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609601" y="274638"/>
            <a:ext cx="109727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perustyylejä </a:t>
            </a:r>
            <a:r>
              <a:rPr lang="fi-FI" dirty="0" err="1" smtClean="0"/>
              <a:t>osoitt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609601" y="1600202"/>
            <a:ext cx="10972799" cy="4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0F5E1493-2B27-4C38-A071-9809BDEFD18C}"/>
              </a:ext>
            </a:extLst>
          </p:cNvPr>
          <p:cNvCxnSpPr/>
          <p:nvPr/>
        </p:nvCxnSpPr>
        <p:spPr>
          <a:xfrm>
            <a:off x="0" y="6263882"/>
            <a:ext cx="12204000" cy="0"/>
          </a:xfrm>
          <a:prstGeom prst="line">
            <a:avLst/>
          </a:prstGeom>
          <a:ln>
            <a:solidFill>
              <a:srgbClr val="F01E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Kuva 15">
            <a:extLst>
              <a:ext uri="{FF2B5EF4-FFF2-40B4-BE49-F238E27FC236}">
                <a16:creationId xmlns:a16="http://schemas.microsoft.com/office/drawing/2014/main" id="{02B0AF4F-1BFF-4F31-8D15-802EB5B227F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0734" y="6387325"/>
            <a:ext cx="1008112" cy="334151"/>
          </a:xfrm>
          <a:prstGeom prst="rect">
            <a:avLst/>
          </a:prstGeom>
        </p:spPr>
      </p:pic>
      <p:sp>
        <p:nvSpPr>
          <p:cNvPr id="10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19.2.2019</a:t>
            </a:fld>
            <a:endParaRPr lang="fi-FI" dirty="0"/>
          </a:p>
        </p:txBody>
      </p:sp>
      <p:sp>
        <p:nvSpPr>
          <p:cNvPr id="11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12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85671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</p:sldLayoutIdLst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000" b="0" kern="1200" cap="none">
          <a:solidFill>
            <a:srgbClr val="F01E00"/>
          </a:solidFill>
          <a:latin typeface="+mj-lt"/>
          <a:ea typeface="ＭＳ Ｐゴシック" charset="-128"/>
          <a:cs typeface="ＭＳ Ｐゴシック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609601" y="274638"/>
            <a:ext cx="109727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perustyylejä </a:t>
            </a:r>
            <a:r>
              <a:rPr lang="fi-FI" dirty="0" err="1" smtClean="0"/>
              <a:t>osoitt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609601" y="1600202"/>
            <a:ext cx="10972799" cy="4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0F5E1493-2B27-4C38-A071-9809BDEFD18C}"/>
              </a:ext>
            </a:extLst>
          </p:cNvPr>
          <p:cNvCxnSpPr/>
          <p:nvPr/>
        </p:nvCxnSpPr>
        <p:spPr>
          <a:xfrm>
            <a:off x="0" y="6263882"/>
            <a:ext cx="12204000" cy="0"/>
          </a:xfrm>
          <a:prstGeom prst="line">
            <a:avLst/>
          </a:prstGeom>
          <a:ln>
            <a:solidFill>
              <a:srgbClr val="F01E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Kuva 15">
            <a:extLst>
              <a:ext uri="{FF2B5EF4-FFF2-40B4-BE49-F238E27FC236}">
                <a16:creationId xmlns:a16="http://schemas.microsoft.com/office/drawing/2014/main" id="{02B0AF4F-1BFF-4F31-8D15-802EB5B227F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0734" y="6387325"/>
            <a:ext cx="1008112" cy="334151"/>
          </a:xfrm>
          <a:prstGeom prst="rect">
            <a:avLst/>
          </a:prstGeom>
        </p:spPr>
      </p:pic>
      <p:sp>
        <p:nvSpPr>
          <p:cNvPr id="10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19.2.2019</a:t>
            </a:fld>
            <a:endParaRPr lang="fi-FI" dirty="0"/>
          </a:p>
        </p:txBody>
      </p:sp>
      <p:sp>
        <p:nvSpPr>
          <p:cNvPr id="11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12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95883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</p:sldLayoutIdLst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000" b="0" kern="1200" cap="none">
          <a:solidFill>
            <a:srgbClr val="F01E00"/>
          </a:solidFill>
          <a:latin typeface="+mj-lt"/>
          <a:ea typeface="ＭＳ Ｐゴシック" charset="-128"/>
          <a:cs typeface="ＭＳ Ｐゴシック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609601" y="274638"/>
            <a:ext cx="109727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perustyylejä </a:t>
            </a:r>
            <a:r>
              <a:rPr lang="fi-FI" dirty="0" err="1" smtClean="0"/>
              <a:t>osoitt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609601" y="1600202"/>
            <a:ext cx="10972799" cy="4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0F5E1493-2B27-4C38-A071-9809BDEFD18C}"/>
              </a:ext>
            </a:extLst>
          </p:cNvPr>
          <p:cNvCxnSpPr/>
          <p:nvPr userDrawn="1"/>
        </p:nvCxnSpPr>
        <p:spPr>
          <a:xfrm>
            <a:off x="0" y="6263882"/>
            <a:ext cx="12204000" cy="0"/>
          </a:xfrm>
          <a:prstGeom prst="line">
            <a:avLst/>
          </a:prstGeom>
          <a:ln>
            <a:solidFill>
              <a:srgbClr val="F01E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Kuva 15">
            <a:extLst>
              <a:ext uri="{FF2B5EF4-FFF2-40B4-BE49-F238E27FC236}">
                <a16:creationId xmlns:a16="http://schemas.microsoft.com/office/drawing/2014/main" id="{02B0AF4F-1BFF-4F31-8D15-802EB5B227F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0734" y="6387325"/>
            <a:ext cx="1008112" cy="334151"/>
          </a:xfrm>
          <a:prstGeom prst="rect">
            <a:avLst/>
          </a:prstGeom>
        </p:spPr>
      </p:pic>
      <p:sp>
        <p:nvSpPr>
          <p:cNvPr id="22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19.2.2019</a:t>
            </a:fld>
            <a:endParaRPr lang="fi-FI" dirty="0"/>
          </a:p>
        </p:txBody>
      </p:sp>
      <p:sp>
        <p:nvSpPr>
          <p:cNvPr id="23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24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42804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30" r:id="rId2"/>
  </p:sldLayoutIdLst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000" b="0" kern="1200" cap="none">
          <a:solidFill>
            <a:srgbClr val="F01E00"/>
          </a:solidFill>
          <a:latin typeface="+mj-lt"/>
          <a:ea typeface="ＭＳ Ｐゴシック" charset="-128"/>
          <a:cs typeface="ＭＳ Ｐゴシック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609601" y="274638"/>
            <a:ext cx="109727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perustyylejä </a:t>
            </a:r>
            <a:r>
              <a:rPr lang="fi-FI" dirty="0" err="1" smtClean="0"/>
              <a:t>osoitt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609601" y="1600202"/>
            <a:ext cx="10972799" cy="4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0F5E1493-2B27-4C38-A071-9809BDEFD18C}"/>
              </a:ext>
            </a:extLst>
          </p:cNvPr>
          <p:cNvCxnSpPr/>
          <p:nvPr userDrawn="1"/>
        </p:nvCxnSpPr>
        <p:spPr>
          <a:xfrm>
            <a:off x="0" y="6263882"/>
            <a:ext cx="12204000" cy="0"/>
          </a:xfrm>
          <a:prstGeom prst="line">
            <a:avLst/>
          </a:prstGeom>
          <a:ln>
            <a:solidFill>
              <a:srgbClr val="F01E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Kuva 15">
            <a:extLst>
              <a:ext uri="{FF2B5EF4-FFF2-40B4-BE49-F238E27FC236}">
                <a16:creationId xmlns:a16="http://schemas.microsoft.com/office/drawing/2014/main" id="{02B0AF4F-1BFF-4F31-8D15-802EB5B227F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0734" y="6387325"/>
            <a:ext cx="1008112" cy="334151"/>
          </a:xfrm>
          <a:prstGeom prst="rect">
            <a:avLst/>
          </a:prstGeom>
        </p:spPr>
      </p:pic>
      <p:sp>
        <p:nvSpPr>
          <p:cNvPr id="10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19.2.2019</a:t>
            </a:fld>
            <a:endParaRPr lang="fi-FI" dirty="0"/>
          </a:p>
        </p:txBody>
      </p:sp>
      <p:sp>
        <p:nvSpPr>
          <p:cNvPr id="11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12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99546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55" r:id="rId2"/>
  </p:sldLayoutIdLst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000" b="0" kern="1200" cap="none">
          <a:solidFill>
            <a:srgbClr val="F01E00"/>
          </a:solidFill>
          <a:latin typeface="+mj-lt"/>
          <a:ea typeface="ＭＳ Ｐゴシック" charset="-128"/>
          <a:cs typeface="ＭＳ Ｐゴシック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609601" y="274638"/>
            <a:ext cx="109727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perustyylejä </a:t>
            </a:r>
            <a:r>
              <a:rPr lang="fi-FI" dirty="0" err="1" smtClean="0"/>
              <a:t>osoitt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609601" y="1600202"/>
            <a:ext cx="10972799" cy="4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0F5E1493-2B27-4C38-A071-9809BDEFD18C}"/>
              </a:ext>
            </a:extLst>
          </p:cNvPr>
          <p:cNvCxnSpPr/>
          <p:nvPr userDrawn="1"/>
        </p:nvCxnSpPr>
        <p:spPr>
          <a:xfrm>
            <a:off x="0" y="6263882"/>
            <a:ext cx="12204000" cy="0"/>
          </a:xfrm>
          <a:prstGeom prst="line">
            <a:avLst/>
          </a:prstGeom>
          <a:ln>
            <a:solidFill>
              <a:srgbClr val="F01E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Kuva 15">
            <a:extLst>
              <a:ext uri="{FF2B5EF4-FFF2-40B4-BE49-F238E27FC236}">
                <a16:creationId xmlns:a16="http://schemas.microsoft.com/office/drawing/2014/main" id="{02B0AF4F-1BFF-4F31-8D15-802EB5B227F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0734" y="6387325"/>
            <a:ext cx="1008112" cy="334151"/>
          </a:xfrm>
          <a:prstGeom prst="rect">
            <a:avLst/>
          </a:prstGeom>
        </p:spPr>
      </p:pic>
      <p:sp>
        <p:nvSpPr>
          <p:cNvPr id="10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19.2.2019</a:t>
            </a:fld>
            <a:endParaRPr lang="fi-FI" dirty="0"/>
          </a:p>
        </p:txBody>
      </p:sp>
      <p:sp>
        <p:nvSpPr>
          <p:cNvPr id="11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12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26059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48" r:id="rId2"/>
  </p:sldLayoutIdLst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000" b="0" kern="1200" cap="none">
          <a:solidFill>
            <a:srgbClr val="F01E00"/>
          </a:solidFill>
          <a:latin typeface="+mj-lt"/>
          <a:ea typeface="ＭＳ Ｐゴシック" charset="-128"/>
          <a:cs typeface="ＭＳ Ｐゴシック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609601" y="274638"/>
            <a:ext cx="109727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perustyylejä </a:t>
            </a:r>
            <a:r>
              <a:rPr lang="fi-FI" dirty="0" err="1" smtClean="0"/>
              <a:t>osoitt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609601" y="1600202"/>
            <a:ext cx="10972799" cy="4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0F5E1493-2B27-4C38-A071-9809BDEFD18C}"/>
              </a:ext>
            </a:extLst>
          </p:cNvPr>
          <p:cNvCxnSpPr/>
          <p:nvPr userDrawn="1"/>
        </p:nvCxnSpPr>
        <p:spPr>
          <a:xfrm>
            <a:off x="0" y="6263882"/>
            <a:ext cx="12204000" cy="0"/>
          </a:xfrm>
          <a:prstGeom prst="line">
            <a:avLst/>
          </a:prstGeom>
          <a:ln>
            <a:solidFill>
              <a:srgbClr val="F01E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Kuva 15">
            <a:extLst>
              <a:ext uri="{FF2B5EF4-FFF2-40B4-BE49-F238E27FC236}">
                <a16:creationId xmlns:a16="http://schemas.microsoft.com/office/drawing/2014/main" id="{02B0AF4F-1BFF-4F31-8D15-802EB5B227F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0734" y="6387325"/>
            <a:ext cx="1008112" cy="334151"/>
          </a:xfrm>
          <a:prstGeom prst="rect">
            <a:avLst/>
          </a:prstGeom>
        </p:spPr>
      </p:pic>
      <p:sp>
        <p:nvSpPr>
          <p:cNvPr id="10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19.2.2019</a:t>
            </a:fld>
            <a:endParaRPr lang="fi-FI" dirty="0"/>
          </a:p>
        </p:txBody>
      </p:sp>
      <p:sp>
        <p:nvSpPr>
          <p:cNvPr id="11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12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05614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2" r:id="rId2"/>
  </p:sldLayoutIdLst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000" b="0" kern="1200" cap="none">
          <a:solidFill>
            <a:srgbClr val="F01E00"/>
          </a:solidFill>
          <a:latin typeface="+mj-lt"/>
          <a:ea typeface="ＭＳ Ｐゴシック" charset="-128"/>
          <a:cs typeface="ＭＳ Ｐゴシック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609601" y="274638"/>
            <a:ext cx="109727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perustyylejä </a:t>
            </a:r>
            <a:r>
              <a:rPr lang="fi-FI" dirty="0" err="1" smtClean="0"/>
              <a:t>osoitt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609601" y="1600202"/>
            <a:ext cx="10972799" cy="4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0F5E1493-2B27-4C38-A071-9809BDEFD18C}"/>
              </a:ext>
            </a:extLst>
          </p:cNvPr>
          <p:cNvCxnSpPr/>
          <p:nvPr userDrawn="1"/>
        </p:nvCxnSpPr>
        <p:spPr>
          <a:xfrm>
            <a:off x="0" y="6263882"/>
            <a:ext cx="12204000" cy="0"/>
          </a:xfrm>
          <a:prstGeom prst="line">
            <a:avLst/>
          </a:prstGeom>
          <a:ln>
            <a:solidFill>
              <a:srgbClr val="F01E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Kuva 15">
            <a:extLst>
              <a:ext uri="{FF2B5EF4-FFF2-40B4-BE49-F238E27FC236}">
                <a16:creationId xmlns:a16="http://schemas.microsoft.com/office/drawing/2014/main" id="{02B0AF4F-1BFF-4F31-8D15-802EB5B227F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0734" y="6387325"/>
            <a:ext cx="1008112" cy="334151"/>
          </a:xfrm>
          <a:prstGeom prst="rect">
            <a:avLst/>
          </a:prstGeom>
        </p:spPr>
      </p:pic>
      <p:sp>
        <p:nvSpPr>
          <p:cNvPr id="10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19.2.2019</a:t>
            </a:fld>
            <a:endParaRPr lang="fi-FI" dirty="0"/>
          </a:p>
        </p:txBody>
      </p:sp>
      <p:sp>
        <p:nvSpPr>
          <p:cNvPr id="11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12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78883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37" r:id="rId2"/>
  </p:sldLayoutIdLst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000" b="0" kern="1200" cap="none">
          <a:solidFill>
            <a:srgbClr val="F01E00"/>
          </a:solidFill>
          <a:latin typeface="+mj-lt"/>
          <a:ea typeface="ＭＳ Ｐゴシック" charset="-128"/>
          <a:cs typeface="ＭＳ Ｐゴシック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609601" y="274638"/>
            <a:ext cx="109727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perustyylejä </a:t>
            </a:r>
            <a:r>
              <a:rPr lang="fi-FI" dirty="0" err="1" smtClean="0"/>
              <a:t>osoitt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609601" y="1600202"/>
            <a:ext cx="10972799" cy="4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0F5E1493-2B27-4C38-A071-9809BDEFD18C}"/>
              </a:ext>
            </a:extLst>
          </p:cNvPr>
          <p:cNvCxnSpPr/>
          <p:nvPr userDrawn="1"/>
        </p:nvCxnSpPr>
        <p:spPr>
          <a:xfrm>
            <a:off x="0" y="6263882"/>
            <a:ext cx="12204000" cy="0"/>
          </a:xfrm>
          <a:prstGeom prst="line">
            <a:avLst/>
          </a:prstGeom>
          <a:ln>
            <a:solidFill>
              <a:srgbClr val="F01E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Kuva 15">
            <a:extLst>
              <a:ext uri="{FF2B5EF4-FFF2-40B4-BE49-F238E27FC236}">
                <a16:creationId xmlns:a16="http://schemas.microsoft.com/office/drawing/2014/main" id="{02B0AF4F-1BFF-4F31-8D15-802EB5B227F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0734" y="6387325"/>
            <a:ext cx="1008112" cy="334151"/>
          </a:xfrm>
          <a:prstGeom prst="rect">
            <a:avLst/>
          </a:prstGeom>
        </p:spPr>
      </p:pic>
      <p:sp>
        <p:nvSpPr>
          <p:cNvPr id="10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19.2.2019</a:t>
            </a:fld>
            <a:endParaRPr lang="fi-FI" dirty="0"/>
          </a:p>
        </p:txBody>
      </p:sp>
      <p:sp>
        <p:nvSpPr>
          <p:cNvPr id="11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12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15183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3" r:id="rId2"/>
  </p:sldLayoutIdLst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000" b="0" kern="1200" cap="none">
          <a:solidFill>
            <a:srgbClr val="F01E00"/>
          </a:solidFill>
          <a:latin typeface="+mj-lt"/>
          <a:ea typeface="ＭＳ Ｐゴシック" charset="-128"/>
          <a:cs typeface="ＭＳ Ｐゴシック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609601" y="274638"/>
            <a:ext cx="109727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perustyylejä </a:t>
            </a:r>
            <a:r>
              <a:rPr lang="fi-FI" dirty="0" err="1" smtClean="0"/>
              <a:t>osoitt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609601" y="1600202"/>
            <a:ext cx="10972799" cy="4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0F5E1493-2B27-4C38-A071-9809BDEFD18C}"/>
              </a:ext>
            </a:extLst>
          </p:cNvPr>
          <p:cNvCxnSpPr/>
          <p:nvPr/>
        </p:nvCxnSpPr>
        <p:spPr>
          <a:xfrm>
            <a:off x="0" y="6263882"/>
            <a:ext cx="12204000" cy="0"/>
          </a:xfrm>
          <a:prstGeom prst="line">
            <a:avLst/>
          </a:prstGeom>
          <a:ln>
            <a:solidFill>
              <a:srgbClr val="F01E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Kuva 15">
            <a:extLst>
              <a:ext uri="{FF2B5EF4-FFF2-40B4-BE49-F238E27FC236}">
                <a16:creationId xmlns:a16="http://schemas.microsoft.com/office/drawing/2014/main" id="{02B0AF4F-1BFF-4F31-8D15-802EB5B227F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0734" y="6387325"/>
            <a:ext cx="1008112" cy="334151"/>
          </a:xfrm>
          <a:prstGeom prst="rect">
            <a:avLst/>
          </a:prstGeom>
        </p:spPr>
      </p:pic>
      <p:sp>
        <p:nvSpPr>
          <p:cNvPr id="22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19.2.2019</a:t>
            </a:fld>
            <a:endParaRPr lang="fi-FI" dirty="0"/>
          </a:p>
        </p:txBody>
      </p:sp>
      <p:sp>
        <p:nvSpPr>
          <p:cNvPr id="23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24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15636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</p:sldLayoutIdLst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000" b="0" kern="1200" cap="none">
          <a:solidFill>
            <a:srgbClr val="F01E00"/>
          </a:solidFill>
          <a:latin typeface="+mj-lt"/>
          <a:ea typeface="ＭＳ Ｐゴシック" charset="-128"/>
          <a:cs typeface="ＭＳ Ｐゴシック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609601" y="274638"/>
            <a:ext cx="109727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perustyylejä </a:t>
            </a:r>
            <a:r>
              <a:rPr lang="fi-FI" dirty="0" err="1" smtClean="0"/>
              <a:t>osoitt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609601" y="1600202"/>
            <a:ext cx="10972799" cy="4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0F5E1493-2B27-4C38-A071-9809BDEFD18C}"/>
              </a:ext>
            </a:extLst>
          </p:cNvPr>
          <p:cNvCxnSpPr/>
          <p:nvPr/>
        </p:nvCxnSpPr>
        <p:spPr>
          <a:xfrm>
            <a:off x="0" y="6263882"/>
            <a:ext cx="12204000" cy="0"/>
          </a:xfrm>
          <a:prstGeom prst="line">
            <a:avLst/>
          </a:prstGeom>
          <a:ln>
            <a:solidFill>
              <a:srgbClr val="F01E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Kuva 15">
            <a:extLst>
              <a:ext uri="{FF2B5EF4-FFF2-40B4-BE49-F238E27FC236}">
                <a16:creationId xmlns:a16="http://schemas.microsoft.com/office/drawing/2014/main" id="{02B0AF4F-1BFF-4F31-8D15-802EB5B227F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0734" y="6387325"/>
            <a:ext cx="1008112" cy="334151"/>
          </a:xfrm>
          <a:prstGeom prst="rect">
            <a:avLst/>
          </a:prstGeom>
        </p:spPr>
      </p:pic>
      <p:sp>
        <p:nvSpPr>
          <p:cNvPr id="10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19.2.2019</a:t>
            </a:fld>
            <a:endParaRPr lang="fi-FI" dirty="0"/>
          </a:p>
        </p:txBody>
      </p:sp>
      <p:sp>
        <p:nvSpPr>
          <p:cNvPr id="11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12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82401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</p:sldLayoutIdLst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000" b="0" kern="1200" cap="none">
          <a:solidFill>
            <a:srgbClr val="F01E00"/>
          </a:solidFill>
          <a:latin typeface="+mj-lt"/>
          <a:ea typeface="ＭＳ Ｐゴシック" charset="-128"/>
          <a:cs typeface="ＭＳ Ｐゴシック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77620FE-ACE8-4E5A-9661-FABB3AF4B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Tietoturva ja tietosuoja</a:t>
            </a:r>
          </a:p>
        </p:txBody>
      </p:sp>
      <p:graphicFrame>
        <p:nvGraphicFramePr>
          <p:cNvPr id="5" name="Sisällön paikkamerkki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21542465"/>
              </p:ext>
            </p:extLst>
          </p:nvPr>
        </p:nvGraphicFramePr>
        <p:xfrm>
          <a:off x="609600" y="1600200"/>
          <a:ext cx="7416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3BD3E7F8-9C39-45AE-B778-E5596302D9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4163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uopion kaupunki esitysmalli">
  <a:themeElements>
    <a:clrScheme name="Kuopio_2018_3">
      <a:dk1>
        <a:srgbClr val="0F0F0F"/>
      </a:dk1>
      <a:lt1>
        <a:srgbClr val="FFFFFF"/>
      </a:lt1>
      <a:dk2>
        <a:srgbClr val="C5CAD6"/>
      </a:dk2>
      <a:lt2>
        <a:srgbClr val="FFFFFF"/>
      </a:lt2>
      <a:accent1>
        <a:srgbClr val="F01E00"/>
      </a:accent1>
      <a:accent2>
        <a:srgbClr val="E961A5"/>
      </a:accent2>
      <a:accent3>
        <a:srgbClr val="192D9B"/>
      </a:accent3>
      <a:accent4>
        <a:srgbClr val="5998E5"/>
      </a:accent4>
      <a:accent5>
        <a:srgbClr val="253055"/>
      </a:accent5>
      <a:accent6>
        <a:srgbClr val="ADB4C5"/>
      </a:accent6>
      <a:hlink>
        <a:srgbClr val="0563C1"/>
      </a:hlink>
      <a:folHlink>
        <a:srgbClr val="4B4B4B"/>
      </a:folHlink>
    </a:clrScheme>
    <a:fontScheme name="Kuopion kaupunki 2018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sitysmalli_laajakuva_2018" id="{74AD0151-913D-461F-AB0D-9FF425EEC8BD}" vid="{9DE78120-0FCE-415D-A017-DD613B1FCD13}"/>
    </a:ext>
  </a:extLst>
</a:theme>
</file>

<file path=ppt/theme/theme10.xml><?xml version="1.0" encoding="utf-8"?>
<a:theme xmlns:a="http://schemas.openxmlformats.org/drawingml/2006/main" name="1_Kuopion kaupunki esitysmalli4">
  <a:themeElements>
    <a:clrScheme name="Kuopion kaupunki 2018">
      <a:dk1>
        <a:srgbClr val="0F0F0F"/>
      </a:dk1>
      <a:lt1>
        <a:srgbClr val="FFFFFF"/>
      </a:lt1>
      <a:dk2>
        <a:srgbClr val="C5CAD6"/>
      </a:dk2>
      <a:lt2>
        <a:srgbClr val="FFFFFF"/>
      </a:lt2>
      <a:accent1>
        <a:srgbClr val="F01E00"/>
      </a:accent1>
      <a:accent2>
        <a:srgbClr val="E961A5"/>
      </a:accent2>
      <a:accent3>
        <a:srgbClr val="192D9B"/>
      </a:accent3>
      <a:accent4>
        <a:srgbClr val="5998E5"/>
      </a:accent4>
      <a:accent5>
        <a:srgbClr val="253055"/>
      </a:accent5>
      <a:accent6>
        <a:srgbClr val="ADB4C5"/>
      </a:accent6>
      <a:hlink>
        <a:srgbClr val="D80017"/>
      </a:hlink>
      <a:folHlink>
        <a:srgbClr val="4B4B4B"/>
      </a:folHlink>
    </a:clrScheme>
    <a:fontScheme name="Kuopion kaupunki 2018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sitysmalli_laajakuva_2018" id="{74AD0151-913D-461F-AB0D-9FF425EEC8BD}" vid="{B23E8398-7D34-4841-B4A1-F2EF97CDCACB}"/>
    </a:ext>
  </a:extLst>
</a:theme>
</file>

<file path=ppt/theme/theme11.xml><?xml version="1.0" encoding="utf-8"?>
<a:theme xmlns:a="http://schemas.openxmlformats.org/drawingml/2006/main" name="1_Kuopion kaupunki esitysmalli5">
  <a:themeElements>
    <a:clrScheme name="Kuopion kaupunki 2018">
      <a:dk1>
        <a:srgbClr val="0F0F0F"/>
      </a:dk1>
      <a:lt1>
        <a:srgbClr val="FFFFFF"/>
      </a:lt1>
      <a:dk2>
        <a:srgbClr val="C5CAD6"/>
      </a:dk2>
      <a:lt2>
        <a:srgbClr val="FFFFFF"/>
      </a:lt2>
      <a:accent1>
        <a:srgbClr val="F01E00"/>
      </a:accent1>
      <a:accent2>
        <a:srgbClr val="E961A5"/>
      </a:accent2>
      <a:accent3>
        <a:srgbClr val="192D9B"/>
      </a:accent3>
      <a:accent4>
        <a:srgbClr val="5998E5"/>
      </a:accent4>
      <a:accent5>
        <a:srgbClr val="253055"/>
      </a:accent5>
      <a:accent6>
        <a:srgbClr val="ADB4C5"/>
      </a:accent6>
      <a:hlink>
        <a:srgbClr val="D80017"/>
      </a:hlink>
      <a:folHlink>
        <a:srgbClr val="4B4B4B"/>
      </a:folHlink>
    </a:clrScheme>
    <a:fontScheme name="Kuopion kaupunki 2018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sitysmalli_laajakuva_2018" id="{74AD0151-913D-461F-AB0D-9FF425EEC8BD}" vid="{44004C97-B693-4F65-8109-C3C301B85E14}"/>
    </a:ext>
  </a:extLst>
</a:theme>
</file>

<file path=ppt/theme/theme12.xml><?xml version="1.0" encoding="utf-8"?>
<a:theme xmlns:a="http://schemas.openxmlformats.org/drawingml/2006/main" name="1_Kuopion kaupunki esitysmalli6">
  <a:themeElements>
    <a:clrScheme name="Kuopion kaupunki 2018">
      <a:dk1>
        <a:srgbClr val="0F0F0F"/>
      </a:dk1>
      <a:lt1>
        <a:srgbClr val="FFFFFF"/>
      </a:lt1>
      <a:dk2>
        <a:srgbClr val="C5CAD6"/>
      </a:dk2>
      <a:lt2>
        <a:srgbClr val="FFFFFF"/>
      </a:lt2>
      <a:accent1>
        <a:srgbClr val="F01E00"/>
      </a:accent1>
      <a:accent2>
        <a:srgbClr val="E961A5"/>
      </a:accent2>
      <a:accent3>
        <a:srgbClr val="192D9B"/>
      </a:accent3>
      <a:accent4>
        <a:srgbClr val="5998E5"/>
      </a:accent4>
      <a:accent5>
        <a:srgbClr val="253055"/>
      </a:accent5>
      <a:accent6>
        <a:srgbClr val="ADB4C5"/>
      </a:accent6>
      <a:hlink>
        <a:srgbClr val="D80017"/>
      </a:hlink>
      <a:folHlink>
        <a:srgbClr val="4B4B4B"/>
      </a:folHlink>
    </a:clrScheme>
    <a:fontScheme name="Kuopion kaupunki 2018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sitysmalli_laajakuva_2018" id="{74AD0151-913D-461F-AB0D-9FF425EEC8BD}" vid="{6AA345E7-4FF6-4381-9CF7-04E08EE3ACC2}"/>
    </a:ext>
  </a:extLst>
</a:theme>
</file>

<file path=ppt/theme/theme13.xml><?xml version="1.0" encoding="utf-8"?>
<a:theme xmlns:a="http://schemas.openxmlformats.org/drawingml/2006/main" name="1_Kuopion kaupunki esitysmalli7">
  <a:themeElements>
    <a:clrScheme name="Kuopion kaupunki 2018">
      <a:dk1>
        <a:srgbClr val="0F0F0F"/>
      </a:dk1>
      <a:lt1>
        <a:srgbClr val="FFFFFF"/>
      </a:lt1>
      <a:dk2>
        <a:srgbClr val="C5CAD6"/>
      </a:dk2>
      <a:lt2>
        <a:srgbClr val="FFFFFF"/>
      </a:lt2>
      <a:accent1>
        <a:srgbClr val="F01E00"/>
      </a:accent1>
      <a:accent2>
        <a:srgbClr val="E961A5"/>
      </a:accent2>
      <a:accent3>
        <a:srgbClr val="192D9B"/>
      </a:accent3>
      <a:accent4>
        <a:srgbClr val="5998E5"/>
      </a:accent4>
      <a:accent5>
        <a:srgbClr val="253055"/>
      </a:accent5>
      <a:accent6>
        <a:srgbClr val="ADB4C5"/>
      </a:accent6>
      <a:hlink>
        <a:srgbClr val="D80017"/>
      </a:hlink>
      <a:folHlink>
        <a:srgbClr val="4B4B4B"/>
      </a:folHlink>
    </a:clrScheme>
    <a:fontScheme name="Kuopion kaupunki 2018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sitysmalli_laajakuva_2018" id="{74AD0151-913D-461F-AB0D-9FF425EEC8BD}" vid="{00231771-5076-4F27-9C62-1D7A0ED3A1F8}"/>
    </a:ext>
  </a:extLst>
</a:theme>
</file>

<file path=ppt/theme/theme1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5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uopion kaupunki esitysmalli2">
  <a:themeElements>
    <a:clrScheme name="Kuopion kaupunki 2018">
      <a:dk1>
        <a:srgbClr val="0F0F0F"/>
      </a:dk1>
      <a:lt1>
        <a:srgbClr val="FFFFFF"/>
      </a:lt1>
      <a:dk2>
        <a:srgbClr val="C5CAD6"/>
      </a:dk2>
      <a:lt2>
        <a:srgbClr val="FFFFFF"/>
      </a:lt2>
      <a:accent1>
        <a:srgbClr val="F01E00"/>
      </a:accent1>
      <a:accent2>
        <a:srgbClr val="E961A5"/>
      </a:accent2>
      <a:accent3>
        <a:srgbClr val="192D9B"/>
      </a:accent3>
      <a:accent4>
        <a:srgbClr val="5998E5"/>
      </a:accent4>
      <a:accent5>
        <a:srgbClr val="253055"/>
      </a:accent5>
      <a:accent6>
        <a:srgbClr val="ADB4C5"/>
      </a:accent6>
      <a:hlink>
        <a:srgbClr val="D80017"/>
      </a:hlink>
      <a:folHlink>
        <a:srgbClr val="4B4B4B"/>
      </a:folHlink>
    </a:clrScheme>
    <a:fontScheme name="Kuopion kaupunki 2018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sitysmalli_laajakuva_2018" id="{74AD0151-913D-461F-AB0D-9FF425EEC8BD}" vid="{2DA7BD79-0847-429E-A4CA-AF02152CB28A}"/>
    </a:ext>
  </a:extLst>
</a:theme>
</file>

<file path=ppt/theme/theme3.xml><?xml version="1.0" encoding="utf-8"?>
<a:theme xmlns:a="http://schemas.openxmlformats.org/drawingml/2006/main" name="Kuopion kaupunki esitysmalli3">
  <a:themeElements>
    <a:clrScheme name="Kuopion kaupunki 2018">
      <a:dk1>
        <a:srgbClr val="0F0F0F"/>
      </a:dk1>
      <a:lt1>
        <a:srgbClr val="FFFFFF"/>
      </a:lt1>
      <a:dk2>
        <a:srgbClr val="C5CAD6"/>
      </a:dk2>
      <a:lt2>
        <a:srgbClr val="FFFFFF"/>
      </a:lt2>
      <a:accent1>
        <a:srgbClr val="F01E00"/>
      </a:accent1>
      <a:accent2>
        <a:srgbClr val="E961A5"/>
      </a:accent2>
      <a:accent3>
        <a:srgbClr val="192D9B"/>
      </a:accent3>
      <a:accent4>
        <a:srgbClr val="5998E5"/>
      </a:accent4>
      <a:accent5>
        <a:srgbClr val="253055"/>
      </a:accent5>
      <a:accent6>
        <a:srgbClr val="ADB4C5"/>
      </a:accent6>
      <a:hlink>
        <a:srgbClr val="D80017"/>
      </a:hlink>
      <a:folHlink>
        <a:srgbClr val="4B4B4B"/>
      </a:folHlink>
    </a:clrScheme>
    <a:fontScheme name="Kuopion kaupunki 2018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sitysmalli_laajakuva_2018" id="{74AD0151-913D-461F-AB0D-9FF425EEC8BD}" vid="{68A931B6-C02A-41DD-8C39-1193F13A2487}"/>
    </a:ext>
  </a:extLst>
</a:theme>
</file>

<file path=ppt/theme/theme4.xml><?xml version="1.0" encoding="utf-8"?>
<a:theme xmlns:a="http://schemas.openxmlformats.org/drawingml/2006/main" name="Kuopion kaupunki esitysmalli4">
  <a:themeElements>
    <a:clrScheme name="Kuopion kaupunki 2018">
      <a:dk1>
        <a:srgbClr val="0F0F0F"/>
      </a:dk1>
      <a:lt1>
        <a:srgbClr val="FFFFFF"/>
      </a:lt1>
      <a:dk2>
        <a:srgbClr val="C5CAD6"/>
      </a:dk2>
      <a:lt2>
        <a:srgbClr val="FFFFFF"/>
      </a:lt2>
      <a:accent1>
        <a:srgbClr val="F01E00"/>
      </a:accent1>
      <a:accent2>
        <a:srgbClr val="E961A5"/>
      </a:accent2>
      <a:accent3>
        <a:srgbClr val="192D9B"/>
      </a:accent3>
      <a:accent4>
        <a:srgbClr val="5998E5"/>
      </a:accent4>
      <a:accent5>
        <a:srgbClr val="253055"/>
      </a:accent5>
      <a:accent6>
        <a:srgbClr val="ADB4C5"/>
      </a:accent6>
      <a:hlink>
        <a:srgbClr val="D80017"/>
      </a:hlink>
      <a:folHlink>
        <a:srgbClr val="4B4B4B"/>
      </a:folHlink>
    </a:clrScheme>
    <a:fontScheme name="Kuopion kaupunki 2018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sitysmalli_laajakuva_2018" id="{74AD0151-913D-461F-AB0D-9FF425EEC8BD}" vid="{BAE812B8-29A6-4E4A-94F7-80E7E8427C87}"/>
    </a:ext>
  </a:extLst>
</a:theme>
</file>

<file path=ppt/theme/theme5.xml><?xml version="1.0" encoding="utf-8"?>
<a:theme xmlns:a="http://schemas.openxmlformats.org/drawingml/2006/main" name="Kuopion kaupunki esitysmalli5">
  <a:themeElements>
    <a:clrScheme name="Kuopion kaupunki 2018">
      <a:dk1>
        <a:srgbClr val="0F0F0F"/>
      </a:dk1>
      <a:lt1>
        <a:srgbClr val="FFFFFF"/>
      </a:lt1>
      <a:dk2>
        <a:srgbClr val="C5CAD6"/>
      </a:dk2>
      <a:lt2>
        <a:srgbClr val="FFFFFF"/>
      </a:lt2>
      <a:accent1>
        <a:srgbClr val="F01E00"/>
      </a:accent1>
      <a:accent2>
        <a:srgbClr val="E961A5"/>
      </a:accent2>
      <a:accent3>
        <a:srgbClr val="192D9B"/>
      </a:accent3>
      <a:accent4>
        <a:srgbClr val="5998E5"/>
      </a:accent4>
      <a:accent5>
        <a:srgbClr val="253055"/>
      </a:accent5>
      <a:accent6>
        <a:srgbClr val="ADB4C5"/>
      </a:accent6>
      <a:hlink>
        <a:srgbClr val="D80017"/>
      </a:hlink>
      <a:folHlink>
        <a:srgbClr val="4B4B4B"/>
      </a:folHlink>
    </a:clrScheme>
    <a:fontScheme name="Kuopion kaupunki 2018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sitysmalli_laajakuva_2018" id="{74AD0151-913D-461F-AB0D-9FF425EEC8BD}" vid="{2BDC0313-80D1-4F76-8344-656B9F1A4715}"/>
    </a:ext>
  </a:extLst>
</a:theme>
</file>

<file path=ppt/theme/theme6.xml><?xml version="1.0" encoding="utf-8"?>
<a:theme xmlns:a="http://schemas.openxmlformats.org/drawingml/2006/main" name="Kuopion kaupunki esitysmalli6">
  <a:themeElements>
    <a:clrScheme name="Kuopion kaupunki 2018">
      <a:dk1>
        <a:srgbClr val="0F0F0F"/>
      </a:dk1>
      <a:lt1>
        <a:srgbClr val="FFFFFF"/>
      </a:lt1>
      <a:dk2>
        <a:srgbClr val="C5CAD6"/>
      </a:dk2>
      <a:lt2>
        <a:srgbClr val="FFFFFF"/>
      </a:lt2>
      <a:accent1>
        <a:srgbClr val="F01E00"/>
      </a:accent1>
      <a:accent2>
        <a:srgbClr val="E961A5"/>
      </a:accent2>
      <a:accent3>
        <a:srgbClr val="192D9B"/>
      </a:accent3>
      <a:accent4>
        <a:srgbClr val="5998E5"/>
      </a:accent4>
      <a:accent5>
        <a:srgbClr val="253055"/>
      </a:accent5>
      <a:accent6>
        <a:srgbClr val="ADB4C5"/>
      </a:accent6>
      <a:hlink>
        <a:srgbClr val="D80017"/>
      </a:hlink>
      <a:folHlink>
        <a:srgbClr val="4B4B4B"/>
      </a:folHlink>
    </a:clrScheme>
    <a:fontScheme name="Kuopion kaupunki 2018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sitysmalli_laajakuva_2018" id="{74AD0151-913D-461F-AB0D-9FF425EEC8BD}" vid="{4411F229-B254-4EAA-AD83-CC690DE67D5C}"/>
    </a:ext>
  </a:extLst>
</a:theme>
</file>

<file path=ppt/theme/theme7.xml><?xml version="1.0" encoding="utf-8"?>
<a:theme xmlns:a="http://schemas.openxmlformats.org/drawingml/2006/main" name="Kuopion kaupunki esitysmalli7">
  <a:themeElements>
    <a:clrScheme name="Kuopion kaupunki 2018">
      <a:dk1>
        <a:srgbClr val="0F0F0F"/>
      </a:dk1>
      <a:lt1>
        <a:srgbClr val="FFFFFF"/>
      </a:lt1>
      <a:dk2>
        <a:srgbClr val="C5CAD6"/>
      </a:dk2>
      <a:lt2>
        <a:srgbClr val="FFFFFF"/>
      </a:lt2>
      <a:accent1>
        <a:srgbClr val="F01E00"/>
      </a:accent1>
      <a:accent2>
        <a:srgbClr val="E961A5"/>
      </a:accent2>
      <a:accent3>
        <a:srgbClr val="192D9B"/>
      </a:accent3>
      <a:accent4>
        <a:srgbClr val="5998E5"/>
      </a:accent4>
      <a:accent5>
        <a:srgbClr val="253055"/>
      </a:accent5>
      <a:accent6>
        <a:srgbClr val="ADB4C5"/>
      </a:accent6>
      <a:hlink>
        <a:srgbClr val="D80017"/>
      </a:hlink>
      <a:folHlink>
        <a:srgbClr val="4B4B4B"/>
      </a:folHlink>
    </a:clrScheme>
    <a:fontScheme name="Kuopion kaupunki 2018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sitysmalli_laajakuva_2018" id="{74AD0151-913D-461F-AB0D-9FF425EEC8BD}" vid="{64EAB1D7-D712-4E25-B0E6-8F53531A24C5}"/>
    </a:ext>
  </a:extLst>
</a:theme>
</file>

<file path=ppt/theme/theme8.xml><?xml version="1.0" encoding="utf-8"?>
<a:theme xmlns:a="http://schemas.openxmlformats.org/drawingml/2006/main" name="1_Kuopion kaupunki esitysmalli2">
  <a:themeElements>
    <a:clrScheme name="Kuopion kaupunki 2018">
      <a:dk1>
        <a:srgbClr val="0F0F0F"/>
      </a:dk1>
      <a:lt1>
        <a:srgbClr val="FFFFFF"/>
      </a:lt1>
      <a:dk2>
        <a:srgbClr val="C5CAD6"/>
      </a:dk2>
      <a:lt2>
        <a:srgbClr val="FFFFFF"/>
      </a:lt2>
      <a:accent1>
        <a:srgbClr val="F01E00"/>
      </a:accent1>
      <a:accent2>
        <a:srgbClr val="E961A5"/>
      </a:accent2>
      <a:accent3>
        <a:srgbClr val="192D9B"/>
      </a:accent3>
      <a:accent4>
        <a:srgbClr val="5998E5"/>
      </a:accent4>
      <a:accent5>
        <a:srgbClr val="253055"/>
      </a:accent5>
      <a:accent6>
        <a:srgbClr val="ADB4C5"/>
      </a:accent6>
      <a:hlink>
        <a:srgbClr val="D80017"/>
      </a:hlink>
      <a:folHlink>
        <a:srgbClr val="4B4B4B"/>
      </a:folHlink>
    </a:clrScheme>
    <a:fontScheme name="Kuopion kaupunki 2018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sitysmalli_laajakuva_2018" id="{74AD0151-913D-461F-AB0D-9FF425EEC8BD}" vid="{38F0264D-F126-451E-8493-B7473F4255F3}"/>
    </a:ext>
  </a:extLst>
</a:theme>
</file>

<file path=ppt/theme/theme9.xml><?xml version="1.0" encoding="utf-8"?>
<a:theme xmlns:a="http://schemas.openxmlformats.org/drawingml/2006/main" name="1_Kuopion kaupunki esitysmalli3">
  <a:themeElements>
    <a:clrScheme name="Kuopion kaupunki 2018">
      <a:dk1>
        <a:srgbClr val="0F0F0F"/>
      </a:dk1>
      <a:lt1>
        <a:srgbClr val="FFFFFF"/>
      </a:lt1>
      <a:dk2>
        <a:srgbClr val="C5CAD6"/>
      </a:dk2>
      <a:lt2>
        <a:srgbClr val="FFFFFF"/>
      </a:lt2>
      <a:accent1>
        <a:srgbClr val="F01E00"/>
      </a:accent1>
      <a:accent2>
        <a:srgbClr val="E961A5"/>
      </a:accent2>
      <a:accent3>
        <a:srgbClr val="192D9B"/>
      </a:accent3>
      <a:accent4>
        <a:srgbClr val="5998E5"/>
      </a:accent4>
      <a:accent5>
        <a:srgbClr val="253055"/>
      </a:accent5>
      <a:accent6>
        <a:srgbClr val="ADB4C5"/>
      </a:accent6>
      <a:hlink>
        <a:srgbClr val="D80017"/>
      </a:hlink>
      <a:folHlink>
        <a:srgbClr val="4B4B4B"/>
      </a:folHlink>
    </a:clrScheme>
    <a:fontScheme name="Kuopion kaupunki 2018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sitysmalli_laajakuva_2018" id="{74AD0151-913D-461F-AB0D-9FF425EEC8BD}" vid="{498E9F64-F22A-4A00-BDAE-AC59CD48CF1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Esitysmalli_laajakuva_2018</Template>
  <TotalTime>0</TotalTime>
  <Words>72</Words>
  <Application>Microsoft Office PowerPoint</Application>
  <PresentationFormat>Laajakuva</PresentationFormat>
  <Paragraphs>5</Paragraphs>
  <Slides>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13</vt:i4>
      </vt:variant>
      <vt:variant>
        <vt:lpstr>Dian otsikot</vt:lpstr>
      </vt:variant>
      <vt:variant>
        <vt:i4>1</vt:i4>
      </vt:variant>
    </vt:vector>
  </HeadingPairs>
  <TitlesOfParts>
    <vt:vector size="19" baseType="lpstr">
      <vt:lpstr>ＭＳ Ｐゴシック</vt:lpstr>
      <vt:lpstr>Arial</vt:lpstr>
      <vt:lpstr>Calibri</vt:lpstr>
      <vt:lpstr>Georgia</vt:lpstr>
      <vt:lpstr>Verdana</vt:lpstr>
      <vt:lpstr>Kuopion kaupunki esitysmalli</vt:lpstr>
      <vt:lpstr>Kuopion kaupunki esitysmalli2</vt:lpstr>
      <vt:lpstr>Kuopion kaupunki esitysmalli3</vt:lpstr>
      <vt:lpstr>Kuopion kaupunki esitysmalli4</vt:lpstr>
      <vt:lpstr>Kuopion kaupunki esitysmalli5</vt:lpstr>
      <vt:lpstr>Kuopion kaupunki esitysmalli6</vt:lpstr>
      <vt:lpstr>Kuopion kaupunki esitysmalli7</vt:lpstr>
      <vt:lpstr>1_Kuopion kaupunki esitysmalli2</vt:lpstr>
      <vt:lpstr>1_Kuopion kaupunki esitysmalli3</vt:lpstr>
      <vt:lpstr>1_Kuopion kaupunki esitysmalli4</vt:lpstr>
      <vt:lpstr>1_Kuopion kaupunki esitysmalli5</vt:lpstr>
      <vt:lpstr>1_Kuopion kaupunki esitysmalli6</vt:lpstr>
      <vt:lpstr>1_Kuopion kaupunki esitysmalli7</vt:lpstr>
      <vt:lpstr>Tietoturva ja tietosuoja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2019-02-12T10:33:20Z</dcterms:created>
  <dcterms:modified xsi:type="dcterms:W3CDTF">2019-02-19T12:06:00Z</dcterms:modified>
</cp:coreProperties>
</file>

<file path=userCustomization/customUI.xml><?xml version="1.0" encoding="utf-8"?>
<mso:customUI xmlns:mso="http://schemas.microsoft.com/office/2006/01/customui">
  <mso:ribbon>
    <mso:qat>
      <mso:documentControls>
        <mso:control idQ="mso:GroupSlideThemes" visible="true"/>
      </mso:documentControls>
    </mso:qat>
  </mso:ribbon>
</mso:customUI>
</file>