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28" name="Päivämäärän paikkamerkki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BB6DC4D-9A3C-416B-A9CB-614482DBF7E8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10" name="Suorakulmi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Suorakulmi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Suorakulmi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uora yhdysviiv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uora yhdysviiv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uora yhdysviiv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uora yhdysviiv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Suorakulmi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i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i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i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i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i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474441A-0E38-46CA-A166-73CE56C9BB8B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DC4D-9A3C-416B-A9CB-614482DBF7E8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441A-0E38-46CA-A166-73CE56C9BB8B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DC4D-9A3C-416B-A9CB-614482DBF7E8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441A-0E38-46CA-A166-73CE56C9BB8B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B6DC4D-9A3C-416B-A9CB-614482DBF7E8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74441A-0E38-46CA-A166-73CE56C9BB8B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BB6DC4D-9A3C-416B-A9CB-614482DBF7E8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9" name="Suorakulmi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uorakulmi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kulmi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uora yhdysviiv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uora yhdysviiv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uora yhdysviiv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uora yhdysviiv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uorakulmi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i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i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i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i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i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uora yhdysviiv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474441A-0E38-46CA-A166-73CE56C9BB8B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DC4D-9A3C-416B-A9CB-614482DBF7E8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441A-0E38-46CA-A166-73CE56C9BB8B}" type="slidenum">
              <a:rPr lang="fi-FI" smtClean="0"/>
              <a:t>‹#›</a:t>
            </a:fld>
            <a:endParaRPr lang="fi-FI"/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DC4D-9A3C-416B-A9CB-614482DBF7E8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441A-0E38-46CA-A166-73CE56C9BB8B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3" name="Sisällön paikkamerkk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B6DC4D-9A3C-416B-A9CB-614482DBF7E8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74441A-0E38-46CA-A166-73CE56C9BB8B}" type="slidenum">
              <a:rPr lang="fi-FI" smtClean="0"/>
              <a:t>‹#›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DC4D-9A3C-416B-A9CB-614482DBF7E8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441A-0E38-46CA-A166-73CE56C9BB8B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 yhdysviiv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8" name="Suora yhdysviiv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uora yhdysviiv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i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isällön paikkamerkk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21" name="Päivämäärän paikkamerkki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B6DC4D-9A3C-416B-A9CB-614482DBF7E8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22" name="Dian numeron paikkamerkki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74441A-0E38-46CA-A166-73CE56C9BB8B}" type="slidenum">
              <a:rPr lang="fi-FI" smtClean="0"/>
              <a:t>‹#›</a:t>
            </a:fld>
            <a:endParaRPr lang="fi-FI"/>
          </a:p>
        </p:txBody>
      </p:sp>
      <p:sp>
        <p:nvSpPr>
          <p:cNvPr id="23" name="Alatunnisteen paikkamerk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i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10" name="Suora yhdysviiv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Suorakulmi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 yhdysviiv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uora yhdysviiv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uora yhdysviiv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äivämäärän paikkamerkki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B6DC4D-9A3C-416B-A9CB-614482DBF7E8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74441A-0E38-46CA-A166-73CE56C9BB8B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Alatunnisteen paikkamerk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tsikon paikkamerkki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3" name="Tekstin paikkamerkki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4" name="Päivämäärän paikkamerkki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BB6DC4D-9A3C-416B-A9CB-614482DBF7E8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uora yhdysviiv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uorakulmi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i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Dian numeron paikkamerkki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74441A-0E38-46CA-A166-73CE56C9BB8B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hc.noaa.gov/satellite.ph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GE 4 2. Kaukokartoitus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>
                <a:hlinkClick r:id="rId2"/>
              </a:rPr>
              <a:t>Tuoreita satelliittikuvia</a:t>
            </a:r>
            <a:endParaRPr lang="fi-F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A. ILMAKUVAUS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/>
              <a:t>ENNEN ILMAKUVIA KOLMIOMITTAUS.</a:t>
            </a:r>
          </a:p>
          <a:p>
            <a:r>
              <a:rPr lang="fi-FI" dirty="0" smtClean="0"/>
              <a:t>SUOMESSA ILMAKUVAUS 1920 LUVULLA TYKISTÖN JA ARMEIJAN TARPEISIIN</a:t>
            </a:r>
          </a:p>
          <a:p>
            <a:r>
              <a:rPr lang="fi-FI" dirty="0" smtClean="0"/>
              <a:t>ORTOILMAKUVA</a:t>
            </a:r>
          </a:p>
          <a:p>
            <a:r>
              <a:rPr lang="fi-FI" dirty="0" smtClean="0"/>
              <a:t>STEREOKUVAT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B. SATELLIITTIKUVAUS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/>
              <a:t>LANDSAT 1 v.1972</a:t>
            </a:r>
          </a:p>
          <a:p>
            <a:r>
              <a:rPr lang="fi-FI" dirty="0" smtClean="0"/>
              <a:t>ESA 1975</a:t>
            </a:r>
          </a:p>
          <a:p>
            <a:r>
              <a:rPr lang="fi-FI" dirty="0" smtClean="0"/>
              <a:t>SATELLIITIT JOKO AURINKOSYKRONISIA TAI GEOSTATIONAARISIA</a:t>
            </a:r>
          </a:p>
          <a:p>
            <a:r>
              <a:rPr lang="fi-FI" dirty="0" smtClean="0"/>
              <a:t>NÄKYVÄ VALO TAI INFRAPUNA (VÄÄRÄVÄRIKUVIA)</a:t>
            </a:r>
          </a:p>
          <a:p>
            <a:r>
              <a:rPr lang="fi-FI" dirty="0" smtClean="0"/>
              <a:t>ERI KASVILLISUUS HEIJASTAA ERI AALLONPITUUKSIA</a:t>
            </a:r>
          </a:p>
          <a:p>
            <a:r>
              <a:rPr lang="fi-FI" dirty="0" smtClean="0"/>
              <a:t>MYÖS OTSONIN JA HIILIDIOKSIDIN MITTAUSTA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C. SATELLIITTIKUVIEN KÄYTTÖ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i-FI" dirty="0" smtClean="0"/>
              <a:t>1. VIESTINTÄÄN</a:t>
            </a:r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r>
              <a:rPr lang="fi-FI" dirty="0" smtClean="0"/>
              <a:t>2. NAVIGOINTIIN</a:t>
            </a:r>
          </a:p>
          <a:p>
            <a:pPr>
              <a:buNone/>
            </a:pPr>
            <a:endParaRPr lang="fi-FI" dirty="0" smtClean="0"/>
          </a:p>
          <a:p>
            <a:pPr marL="457200" indent="-457200">
              <a:buNone/>
            </a:pPr>
            <a:r>
              <a:rPr lang="fi-FI" dirty="0" smtClean="0"/>
              <a:t>3. SÄÄSEURANTAAN</a:t>
            </a:r>
          </a:p>
          <a:p>
            <a:pPr marL="457200" indent="-457200">
              <a:buAutoNum type="arabicPeriod" startAt="3"/>
            </a:pPr>
            <a:endParaRPr lang="fi-FI" dirty="0" smtClean="0"/>
          </a:p>
          <a:p>
            <a:pPr marL="457200" indent="-457200">
              <a:buNone/>
            </a:pPr>
            <a:r>
              <a:rPr lang="fi-FI" dirty="0" smtClean="0"/>
              <a:t>4. YMPÄRISTÖN SEURANTAAN  JA -TUTKIMISEEN</a:t>
            </a:r>
            <a:endParaRPr lang="fi-F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INFRAPUNAKUVA</a:t>
            </a:r>
            <a:endParaRPr lang="fi-FI" dirty="0"/>
          </a:p>
        </p:txBody>
      </p:sp>
      <p:pic>
        <p:nvPicPr>
          <p:cNvPr id="4" name="Sisällön paikkamerkki 3" descr="2 INFRAREDSATELLIT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628800"/>
            <a:ext cx="7272808" cy="503150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NÄKYVÄN VALON KUVA</a:t>
            </a:r>
            <a:endParaRPr lang="fi-FI" dirty="0"/>
          </a:p>
        </p:txBody>
      </p:sp>
      <p:pic>
        <p:nvPicPr>
          <p:cNvPr id="4" name="Sisällön paikkamerkki 3" descr="2SATELLITEVISIBL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700808"/>
            <a:ext cx="5040560" cy="489947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KOLMIOMITTAUSTORNI</a:t>
            </a:r>
            <a:endParaRPr lang="fi-FI" dirty="0"/>
          </a:p>
        </p:txBody>
      </p:sp>
      <p:pic>
        <p:nvPicPr>
          <p:cNvPr id="4" name="Sisällön paikkamerkki 3" descr="2KOLMIOMITTAU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628799"/>
            <a:ext cx="2736304" cy="5020523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rkkeri">
  <a:themeElements>
    <a:clrScheme name="Erkkeri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Erkkeri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rkkeri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</TotalTime>
  <Words>79</Words>
  <Application>Microsoft Office PowerPoint</Application>
  <PresentationFormat>Näytössä katseltava diaesitys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8" baseType="lpstr">
      <vt:lpstr>Erkkeri</vt:lpstr>
      <vt:lpstr>GE 4 2. Kaukokartoitus</vt:lpstr>
      <vt:lpstr>A. ILMAKUVAUS</vt:lpstr>
      <vt:lpstr>B. SATELLIITTIKUVAUS</vt:lpstr>
      <vt:lpstr>C. SATELLIITTIKUVIEN KÄYTTÖ</vt:lpstr>
      <vt:lpstr>INFRAPUNAKUVA</vt:lpstr>
      <vt:lpstr>NÄKYVÄN VALON KUVA</vt:lpstr>
      <vt:lpstr>KOLMIOMITTAUSTORNI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 4 2. Kaukokartoitus</dc:title>
  <dc:creator>Ulla</dc:creator>
  <cp:lastModifiedBy>Ulla</cp:lastModifiedBy>
  <cp:revision>7</cp:revision>
  <dcterms:created xsi:type="dcterms:W3CDTF">2015-08-16T16:13:08Z</dcterms:created>
  <dcterms:modified xsi:type="dcterms:W3CDTF">2015-08-16T16:34:04Z</dcterms:modified>
</cp:coreProperties>
</file>