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D2A0B-B7F0-41BB-A80B-09E1A01271F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5BD60A3-1A8B-4C2C-93C2-E143C0489165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b="1" dirty="0" smtClean="0"/>
            <a:t>Tarkista </a:t>
          </a:r>
          <a:r>
            <a:rPr lang="fi-FI" b="1" dirty="0" smtClean="0"/>
            <a:t>ja </a:t>
          </a:r>
          <a:r>
            <a:rPr lang="fi-FI" b="1" dirty="0" smtClean="0"/>
            <a:t>täytä/muuta </a:t>
          </a:r>
          <a:r>
            <a:rPr lang="fi-FI" b="1" dirty="0" smtClean="0"/>
            <a:t>omat </a:t>
          </a:r>
          <a:r>
            <a:rPr lang="fi-FI" b="1" dirty="0" smtClean="0"/>
            <a:t>perustietosi </a:t>
          </a:r>
          <a:r>
            <a:rPr lang="fi-FI" b="1" dirty="0" err="1" smtClean="0"/>
            <a:t>ESS:ssä</a:t>
          </a:r>
          <a:r>
            <a:rPr lang="fi-FI" b="1" dirty="0" smtClean="0"/>
            <a:t> </a:t>
          </a:r>
          <a:r>
            <a:rPr lang="fi-FI" b="1" dirty="0" smtClean="0"/>
            <a:t>(ks. lisätietoa linkeistä)</a:t>
          </a:r>
          <a:endParaRPr lang="fi-FI" b="1" dirty="0"/>
        </a:p>
      </dgm:t>
    </dgm:pt>
    <dgm:pt modelId="{957D4833-9689-4981-B85C-1BECB5DC4B91}" type="parTrans" cxnId="{C3DFF820-0C21-4D0D-B02A-57FC5D2E7224}">
      <dgm:prSet/>
      <dgm:spPr/>
      <dgm:t>
        <a:bodyPr/>
        <a:lstStyle/>
        <a:p>
          <a:endParaRPr lang="fi-FI"/>
        </a:p>
      </dgm:t>
    </dgm:pt>
    <dgm:pt modelId="{C1591690-5F3B-4F3A-B6CB-126F9C052B51}" type="sibTrans" cxnId="{C3DFF820-0C21-4D0D-B02A-57FC5D2E7224}">
      <dgm:prSet/>
      <dgm:spPr/>
      <dgm:t>
        <a:bodyPr/>
        <a:lstStyle/>
        <a:p>
          <a:endParaRPr lang="fi-FI"/>
        </a:p>
      </dgm:t>
    </dgm:pt>
    <dgm:pt modelId="{47ACC24E-536C-41C0-B08A-C0A34E731BB3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Kotiosoite tulee olla työnantajan tiedossa </a:t>
          </a:r>
          <a:endParaRPr lang="fi-FI" dirty="0"/>
        </a:p>
      </dgm:t>
    </dgm:pt>
    <dgm:pt modelId="{6FAC2FE8-0B1F-48B6-A807-13C1E79836C2}" type="parTrans" cxnId="{67D8C526-E1B2-46B2-9780-04B08E1AC3E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/>
        </a:p>
      </dgm:t>
    </dgm:pt>
    <dgm:pt modelId="{4B8108E8-800B-4033-942E-D3260F575E21}" type="sibTrans" cxnId="{67D8C526-E1B2-46B2-9780-04B08E1AC3E6}">
      <dgm:prSet/>
      <dgm:spPr/>
      <dgm:t>
        <a:bodyPr/>
        <a:lstStyle/>
        <a:p>
          <a:endParaRPr lang="fi-FI"/>
        </a:p>
      </dgm:t>
    </dgm:pt>
    <dgm:pt modelId="{AC67E33F-E11E-48AC-9E0B-C5B2E3BF6D26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Pankkiyhteystiedot, jotta tilinumero tallentuu palkanmaksua varten</a:t>
          </a:r>
          <a:endParaRPr lang="fi-FI" dirty="0"/>
        </a:p>
      </dgm:t>
    </dgm:pt>
    <dgm:pt modelId="{BA806A05-677E-43FC-87F2-4937F9E59EBC}" type="parTrans" cxnId="{8FA1A7AD-4FE5-48A0-8FD7-FF7D751DD62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/>
        </a:p>
      </dgm:t>
    </dgm:pt>
    <dgm:pt modelId="{AEE1E2B4-9337-44A5-8125-3EF37E85059E}" type="sibTrans" cxnId="{8FA1A7AD-4FE5-48A0-8FD7-FF7D751DD620}">
      <dgm:prSet/>
      <dgm:spPr/>
      <dgm:t>
        <a:bodyPr/>
        <a:lstStyle/>
        <a:p>
          <a:endParaRPr lang="fi-FI"/>
        </a:p>
      </dgm:t>
    </dgm:pt>
    <dgm:pt modelId="{8B625283-B5BE-4EA8-8211-7992B472F790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Työsähköpostiosoite, jotta työntekijä pääsee esim. rekisteröitymään </a:t>
          </a:r>
          <a:r>
            <a:rPr lang="fi-FI" dirty="0" err="1" smtClean="0"/>
            <a:t>KuntaHR:ään</a:t>
          </a:r>
          <a:r>
            <a:rPr lang="fi-FI" dirty="0" smtClean="0"/>
            <a:t> (aktivoituu yön aikana) ja työntekijä pystyy itse tilaamaan uuden salasanan (salasananvaihdon) </a:t>
          </a:r>
          <a:r>
            <a:rPr lang="fi-FI" dirty="0" err="1" smtClean="0"/>
            <a:t>ESS:iin</a:t>
          </a:r>
          <a:endParaRPr lang="fi-FI" dirty="0"/>
        </a:p>
      </dgm:t>
    </dgm:pt>
    <dgm:pt modelId="{AFACA266-A654-479F-A8A6-F8E97C72BD9F}" type="parTrans" cxnId="{104C6CA0-97E6-4FDF-A4C4-2AB078A6FC1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/>
        </a:p>
      </dgm:t>
    </dgm:pt>
    <dgm:pt modelId="{7C9DD115-F8FD-459B-A888-4C7AC9F977B5}" type="sibTrans" cxnId="{104C6CA0-97E6-4FDF-A4C4-2AB078A6FC1A}">
      <dgm:prSet/>
      <dgm:spPr/>
      <dgm:t>
        <a:bodyPr/>
        <a:lstStyle/>
        <a:p>
          <a:endParaRPr lang="fi-FI"/>
        </a:p>
      </dgm:t>
    </dgm:pt>
    <dgm:pt modelId="{9D32F452-99C6-4E86-AD3D-8AF86BB3D234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Henkilökohtainen matkapuhelinnumero, jotta työntekijä saa henkilöstöetuja, kuten </a:t>
          </a:r>
          <a:r>
            <a:rPr lang="fi-FI" dirty="0" err="1" smtClean="0"/>
            <a:t>ePassin</a:t>
          </a:r>
          <a:r>
            <a:rPr lang="fi-FI" dirty="0" smtClean="0"/>
            <a:t> käyttöönsä vapaa-ajalla</a:t>
          </a:r>
          <a:endParaRPr lang="fi-FI" dirty="0"/>
        </a:p>
      </dgm:t>
    </dgm:pt>
    <dgm:pt modelId="{9BE9BFA1-6649-4DE0-A9EA-D3C8A18B447E}" type="parTrans" cxnId="{0F136B79-1400-44EB-828B-2D710D002A9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/>
        </a:p>
      </dgm:t>
    </dgm:pt>
    <dgm:pt modelId="{B709C46C-C14E-4EA0-82A5-C158A39EC669}" type="sibTrans" cxnId="{0F136B79-1400-44EB-828B-2D710D002A9D}">
      <dgm:prSet/>
      <dgm:spPr/>
      <dgm:t>
        <a:bodyPr/>
        <a:lstStyle/>
        <a:p>
          <a:endParaRPr lang="fi-FI"/>
        </a:p>
      </dgm:t>
    </dgm:pt>
    <dgm:pt modelId="{CC37E4FB-55E7-4604-826D-1B2991C5123E}" type="pres">
      <dgm:prSet presAssocID="{DBBD2A0B-B7F0-41BB-A80B-09E1A01271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FAAAA4B-A402-4814-B178-9968FAA6D592}" type="pres">
      <dgm:prSet presAssocID="{A5BD60A3-1A8B-4C2C-93C2-E143C0489165}" presName="centerShape" presStyleLbl="node0" presStyleIdx="0" presStyleCnt="1"/>
      <dgm:spPr/>
      <dgm:t>
        <a:bodyPr/>
        <a:lstStyle/>
        <a:p>
          <a:endParaRPr lang="fi-FI"/>
        </a:p>
      </dgm:t>
    </dgm:pt>
    <dgm:pt modelId="{07756CBF-9986-420A-80F9-49B0AE706703}" type="pres">
      <dgm:prSet presAssocID="{6FAC2FE8-0B1F-48B6-A807-13C1E79836C2}" presName="parTrans" presStyleLbl="bgSibTrans2D1" presStyleIdx="0" presStyleCnt="4"/>
      <dgm:spPr/>
      <dgm:t>
        <a:bodyPr/>
        <a:lstStyle/>
        <a:p>
          <a:endParaRPr lang="fi-FI"/>
        </a:p>
      </dgm:t>
    </dgm:pt>
    <dgm:pt modelId="{1FAEE4FB-0D55-4301-877A-E673017A81C0}" type="pres">
      <dgm:prSet presAssocID="{47ACC24E-536C-41C0-B08A-C0A34E731B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6B69984-0E1F-4128-B011-7A35EC7843B6}" type="pres">
      <dgm:prSet presAssocID="{BA806A05-677E-43FC-87F2-4937F9E59EBC}" presName="parTrans" presStyleLbl="bgSibTrans2D1" presStyleIdx="1" presStyleCnt="4"/>
      <dgm:spPr/>
      <dgm:t>
        <a:bodyPr/>
        <a:lstStyle/>
        <a:p>
          <a:endParaRPr lang="fi-FI"/>
        </a:p>
      </dgm:t>
    </dgm:pt>
    <dgm:pt modelId="{315D0161-F5D3-4D00-87A0-B6C1022C49E8}" type="pres">
      <dgm:prSet presAssocID="{AC67E33F-E11E-48AC-9E0B-C5B2E3BF6D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85791B-2A25-4E50-A4DC-6DEA48A61FD3}" type="pres">
      <dgm:prSet presAssocID="{AFACA266-A654-479F-A8A6-F8E97C72BD9F}" presName="parTrans" presStyleLbl="bgSibTrans2D1" presStyleIdx="2" presStyleCnt="4"/>
      <dgm:spPr/>
      <dgm:t>
        <a:bodyPr/>
        <a:lstStyle/>
        <a:p>
          <a:endParaRPr lang="fi-FI"/>
        </a:p>
      </dgm:t>
    </dgm:pt>
    <dgm:pt modelId="{94F88048-31F2-458E-9093-A7F8389E4293}" type="pres">
      <dgm:prSet presAssocID="{8B625283-B5BE-4EA8-8211-7992B472F7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FAEEFCF-F9FB-496A-816B-CA580E1E04F7}" type="pres">
      <dgm:prSet presAssocID="{9BE9BFA1-6649-4DE0-A9EA-D3C8A18B447E}" presName="parTrans" presStyleLbl="bgSibTrans2D1" presStyleIdx="3" presStyleCnt="4"/>
      <dgm:spPr/>
      <dgm:t>
        <a:bodyPr/>
        <a:lstStyle/>
        <a:p>
          <a:endParaRPr lang="fi-FI"/>
        </a:p>
      </dgm:t>
    </dgm:pt>
    <dgm:pt modelId="{B7A2AC6A-2679-46CA-A185-DCDCE825C0C3}" type="pres">
      <dgm:prSet presAssocID="{9D32F452-99C6-4E86-AD3D-8AF86BB3D2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E472035-EDC1-499B-9C54-CA2FC0B90032}" type="presOf" srcId="{AFACA266-A654-479F-A8A6-F8E97C72BD9F}" destId="{1185791B-2A25-4E50-A4DC-6DEA48A61FD3}" srcOrd="0" destOrd="0" presId="urn:microsoft.com/office/officeart/2005/8/layout/radial4"/>
    <dgm:cxn modelId="{E3831809-F1B5-41A5-88DC-22A9B0F1A635}" type="presOf" srcId="{AC67E33F-E11E-48AC-9E0B-C5B2E3BF6D26}" destId="{315D0161-F5D3-4D00-87A0-B6C1022C49E8}" srcOrd="0" destOrd="0" presId="urn:microsoft.com/office/officeart/2005/8/layout/radial4"/>
    <dgm:cxn modelId="{C680DF92-51E9-4F98-88C2-08C956F86E4B}" type="presOf" srcId="{BA806A05-677E-43FC-87F2-4937F9E59EBC}" destId="{36B69984-0E1F-4128-B011-7A35EC7843B6}" srcOrd="0" destOrd="0" presId="urn:microsoft.com/office/officeart/2005/8/layout/radial4"/>
    <dgm:cxn modelId="{F6AC80DF-A034-4D20-BB1B-A4ADCDB4A975}" type="presOf" srcId="{9BE9BFA1-6649-4DE0-A9EA-D3C8A18B447E}" destId="{3FAEEFCF-F9FB-496A-816B-CA580E1E04F7}" srcOrd="0" destOrd="0" presId="urn:microsoft.com/office/officeart/2005/8/layout/radial4"/>
    <dgm:cxn modelId="{17FA6561-DFDD-4B8C-91AF-CF9D7415BC17}" type="presOf" srcId="{A5BD60A3-1A8B-4C2C-93C2-E143C0489165}" destId="{EFAAAA4B-A402-4814-B178-9968FAA6D592}" srcOrd="0" destOrd="0" presId="urn:microsoft.com/office/officeart/2005/8/layout/radial4"/>
    <dgm:cxn modelId="{8FA1A7AD-4FE5-48A0-8FD7-FF7D751DD620}" srcId="{A5BD60A3-1A8B-4C2C-93C2-E143C0489165}" destId="{AC67E33F-E11E-48AC-9E0B-C5B2E3BF6D26}" srcOrd="1" destOrd="0" parTransId="{BA806A05-677E-43FC-87F2-4937F9E59EBC}" sibTransId="{AEE1E2B4-9337-44A5-8125-3EF37E85059E}"/>
    <dgm:cxn modelId="{67D8C526-E1B2-46B2-9780-04B08E1AC3E6}" srcId="{A5BD60A3-1A8B-4C2C-93C2-E143C0489165}" destId="{47ACC24E-536C-41C0-B08A-C0A34E731BB3}" srcOrd="0" destOrd="0" parTransId="{6FAC2FE8-0B1F-48B6-A807-13C1E79836C2}" sibTransId="{4B8108E8-800B-4033-942E-D3260F575E21}"/>
    <dgm:cxn modelId="{C3DFF820-0C21-4D0D-B02A-57FC5D2E7224}" srcId="{DBBD2A0B-B7F0-41BB-A80B-09E1A01271F1}" destId="{A5BD60A3-1A8B-4C2C-93C2-E143C0489165}" srcOrd="0" destOrd="0" parTransId="{957D4833-9689-4981-B85C-1BECB5DC4B91}" sibTransId="{C1591690-5F3B-4F3A-B6CB-126F9C052B51}"/>
    <dgm:cxn modelId="{73C7AA97-545D-4317-9C88-0119FD1E480D}" type="presOf" srcId="{47ACC24E-536C-41C0-B08A-C0A34E731BB3}" destId="{1FAEE4FB-0D55-4301-877A-E673017A81C0}" srcOrd="0" destOrd="0" presId="urn:microsoft.com/office/officeart/2005/8/layout/radial4"/>
    <dgm:cxn modelId="{E862E640-EC04-40C9-B986-C646EC64F69C}" type="presOf" srcId="{DBBD2A0B-B7F0-41BB-A80B-09E1A01271F1}" destId="{CC37E4FB-55E7-4604-826D-1B2991C5123E}" srcOrd="0" destOrd="0" presId="urn:microsoft.com/office/officeart/2005/8/layout/radial4"/>
    <dgm:cxn modelId="{4608DDB9-3AFE-4399-9C6F-A1117FA6DFCB}" type="presOf" srcId="{9D32F452-99C6-4E86-AD3D-8AF86BB3D234}" destId="{B7A2AC6A-2679-46CA-A185-DCDCE825C0C3}" srcOrd="0" destOrd="0" presId="urn:microsoft.com/office/officeart/2005/8/layout/radial4"/>
    <dgm:cxn modelId="{104C6CA0-97E6-4FDF-A4C4-2AB078A6FC1A}" srcId="{A5BD60A3-1A8B-4C2C-93C2-E143C0489165}" destId="{8B625283-B5BE-4EA8-8211-7992B472F790}" srcOrd="2" destOrd="0" parTransId="{AFACA266-A654-479F-A8A6-F8E97C72BD9F}" sibTransId="{7C9DD115-F8FD-459B-A888-4C7AC9F977B5}"/>
    <dgm:cxn modelId="{0F136B79-1400-44EB-828B-2D710D002A9D}" srcId="{A5BD60A3-1A8B-4C2C-93C2-E143C0489165}" destId="{9D32F452-99C6-4E86-AD3D-8AF86BB3D234}" srcOrd="3" destOrd="0" parTransId="{9BE9BFA1-6649-4DE0-A9EA-D3C8A18B447E}" sibTransId="{B709C46C-C14E-4EA0-82A5-C158A39EC669}"/>
    <dgm:cxn modelId="{67A17870-679C-44B6-BD85-C2A1DABC5C88}" type="presOf" srcId="{6FAC2FE8-0B1F-48B6-A807-13C1E79836C2}" destId="{07756CBF-9986-420A-80F9-49B0AE706703}" srcOrd="0" destOrd="0" presId="urn:microsoft.com/office/officeart/2005/8/layout/radial4"/>
    <dgm:cxn modelId="{8B2C52C4-41EC-4DBE-8935-93DCE2F21B7E}" type="presOf" srcId="{8B625283-B5BE-4EA8-8211-7992B472F790}" destId="{94F88048-31F2-458E-9093-A7F8389E4293}" srcOrd="0" destOrd="0" presId="urn:microsoft.com/office/officeart/2005/8/layout/radial4"/>
    <dgm:cxn modelId="{79874D9E-FAD2-4F5E-91E2-7E82CD8D7998}" type="presParOf" srcId="{CC37E4FB-55E7-4604-826D-1B2991C5123E}" destId="{EFAAAA4B-A402-4814-B178-9968FAA6D592}" srcOrd="0" destOrd="0" presId="urn:microsoft.com/office/officeart/2005/8/layout/radial4"/>
    <dgm:cxn modelId="{9F55F40E-045A-4207-B974-EB0EE71691AE}" type="presParOf" srcId="{CC37E4FB-55E7-4604-826D-1B2991C5123E}" destId="{07756CBF-9986-420A-80F9-49B0AE706703}" srcOrd="1" destOrd="0" presId="urn:microsoft.com/office/officeart/2005/8/layout/radial4"/>
    <dgm:cxn modelId="{840461ED-8E61-4161-9EC9-1D0DAF6400C9}" type="presParOf" srcId="{CC37E4FB-55E7-4604-826D-1B2991C5123E}" destId="{1FAEE4FB-0D55-4301-877A-E673017A81C0}" srcOrd="2" destOrd="0" presId="urn:microsoft.com/office/officeart/2005/8/layout/radial4"/>
    <dgm:cxn modelId="{42DEFB4A-9ED1-4BEB-B1F9-E5E6EE0B133A}" type="presParOf" srcId="{CC37E4FB-55E7-4604-826D-1B2991C5123E}" destId="{36B69984-0E1F-4128-B011-7A35EC7843B6}" srcOrd="3" destOrd="0" presId="urn:microsoft.com/office/officeart/2005/8/layout/radial4"/>
    <dgm:cxn modelId="{A53342EC-105D-481A-B379-460F35007570}" type="presParOf" srcId="{CC37E4FB-55E7-4604-826D-1B2991C5123E}" destId="{315D0161-F5D3-4D00-87A0-B6C1022C49E8}" srcOrd="4" destOrd="0" presId="urn:microsoft.com/office/officeart/2005/8/layout/radial4"/>
    <dgm:cxn modelId="{EC1A2D59-2B84-4C63-B23A-5346F44760EE}" type="presParOf" srcId="{CC37E4FB-55E7-4604-826D-1B2991C5123E}" destId="{1185791B-2A25-4E50-A4DC-6DEA48A61FD3}" srcOrd="5" destOrd="0" presId="urn:microsoft.com/office/officeart/2005/8/layout/radial4"/>
    <dgm:cxn modelId="{B1143EB0-EDE3-40B6-98A9-3CE50326D85C}" type="presParOf" srcId="{CC37E4FB-55E7-4604-826D-1B2991C5123E}" destId="{94F88048-31F2-458E-9093-A7F8389E4293}" srcOrd="6" destOrd="0" presId="urn:microsoft.com/office/officeart/2005/8/layout/radial4"/>
    <dgm:cxn modelId="{F4D70398-BA0E-4090-8538-31E49970D68C}" type="presParOf" srcId="{CC37E4FB-55E7-4604-826D-1B2991C5123E}" destId="{3FAEEFCF-F9FB-496A-816B-CA580E1E04F7}" srcOrd="7" destOrd="0" presId="urn:microsoft.com/office/officeart/2005/8/layout/radial4"/>
    <dgm:cxn modelId="{2ADC1157-2703-4349-B429-10744BBAF167}" type="presParOf" srcId="{CC37E4FB-55E7-4604-826D-1B2991C5123E}" destId="{B7A2AC6A-2679-46CA-A185-DCDCE825C0C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AAA4B-A402-4814-B178-9968FAA6D592}">
      <dsp:nvSpPr>
        <dsp:cNvPr id="0" name=""/>
        <dsp:cNvSpPr/>
      </dsp:nvSpPr>
      <dsp:spPr>
        <a:xfrm>
          <a:off x="2707131" y="2434485"/>
          <a:ext cx="2002536" cy="200253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Tarkista </a:t>
          </a:r>
          <a:r>
            <a:rPr lang="fi-FI" sz="1400" b="1" kern="1200" dirty="0" smtClean="0"/>
            <a:t>ja </a:t>
          </a:r>
          <a:r>
            <a:rPr lang="fi-FI" sz="1400" b="1" kern="1200" dirty="0" smtClean="0"/>
            <a:t>täytä/muuta </a:t>
          </a:r>
          <a:r>
            <a:rPr lang="fi-FI" sz="1400" b="1" kern="1200" dirty="0" smtClean="0"/>
            <a:t>omat </a:t>
          </a:r>
          <a:r>
            <a:rPr lang="fi-FI" sz="1400" b="1" kern="1200" dirty="0" smtClean="0"/>
            <a:t>perustietosi </a:t>
          </a:r>
          <a:r>
            <a:rPr lang="fi-FI" sz="1400" b="1" kern="1200" dirty="0" err="1" smtClean="0"/>
            <a:t>ESS:ssä</a:t>
          </a:r>
          <a:r>
            <a:rPr lang="fi-FI" sz="1400" b="1" kern="1200" dirty="0" smtClean="0"/>
            <a:t> </a:t>
          </a:r>
          <a:r>
            <a:rPr lang="fi-FI" sz="1400" b="1" kern="1200" dirty="0" smtClean="0"/>
            <a:t>(ks. lisätietoa linkeistä)</a:t>
          </a:r>
          <a:endParaRPr lang="fi-FI" sz="1400" b="1" kern="1200" dirty="0"/>
        </a:p>
      </dsp:txBody>
      <dsp:txXfrm>
        <a:off x="3000396" y="2727750"/>
        <a:ext cx="1416006" cy="1416006"/>
      </dsp:txXfrm>
    </dsp:sp>
    <dsp:sp modelId="{07756CBF-9986-420A-80F9-49B0AE706703}">
      <dsp:nvSpPr>
        <dsp:cNvPr id="0" name=""/>
        <dsp:cNvSpPr/>
      </dsp:nvSpPr>
      <dsp:spPr>
        <a:xfrm rot="11700000">
          <a:off x="922634" y="2638410"/>
          <a:ext cx="1750046" cy="570722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FAEE4FB-0D55-4301-877A-E673017A81C0}">
      <dsp:nvSpPr>
        <dsp:cNvPr id="0" name=""/>
        <dsp:cNvSpPr/>
      </dsp:nvSpPr>
      <dsp:spPr>
        <a:xfrm>
          <a:off x="1245" y="1936335"/>
          <a:ext cx="1902409" cy="15219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Kotiosoite tulee olla työnantajan tiedossa </a:t>
          </a:r>
          <a:endParaRPr lang="fi-FI" sz="1100" kern="1200" dirty="0"/>
        </a:p>
      </dsp:txBody>
      <dsp:txXfrm>
        <a:off x="45821" y="1980911"/>
        <a:ext cx="1813257" cy="1432775"/>
      </dsp:txXfrm>
    </dsp:sp>
    <dsp:sp modelId="{36B69984-0E1F-4128-B011-7A35EC7843B6}">
      <dsp:nvSpPr>
        <dsp:cNvPr id="0" name=""/>
        <dsp:cNvSpPr/>
      </dsp:nvSpPr>
      <dsp:spPr>
        <a:xfrm rot="14700000">
          <a:off x="1997376" y="1357583"/>
          <a:ext cx="1750046" cy="570722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15D0161-F5D3-4D00-87A0-B6C1022C49E8}">
      <dsp:nvSpPr>
        <dsp:cNvPr id="0" name=""/>
        <dsp:cNvSpPr/>
      </dsp:nvSpPr>
      <dsp:spPr>
        <a:xfrm>
          <a:off x="1551394" y="88941"/>
          <a:ext cx="1902409" cy="15219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Pankkiyhteystiedot, jotta tilinumero tallentuu palkanmaksua varten</a:t>
          </a:r>
          <a:endParaRPr lang="fi-FI" sz="1100" kern="1200" dirty="0"/>
        </a:p>
      </dsp:txBody>
      <dsp:txXfrm>
        <a:off x="1595970" y="133517"/>
        <a:ext cx="1813257" cy="1432775"/>
      </dsp:txXfrm>
    </dsp:sp>
    <dsp:sp modelId="{1185791B-2A25-4E50-A4DC-6DEA48A61FD3}">
      <dsp:nvSpPr>
        <dsp:cNvPr id="0" name=""/>
        <dsp:cNvSpPr/>
      </dsp:nvSpPr>
      <dsp:spPr>
        <a:xfrm rot="17700000">
          <a:off x="3669377" y="1357583"/>
          <a:ext cx="1750046" cy="570722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4F88048-31F2-458E-9093-A7F8389E4293}">
      <dsp:nvSpPr>
        <dsp:cNvPr id="0" name=""/>
        <dsp:cNvSpPr/>
      </dsp:nvSpPr>
      <dsp:spPr>
        <a:xfrm>
          <a:off x="3962996" y="88941"/>
          <a:ext cx="1902409" cy="15219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Työsähköpostiosoite, jotta työntekijä pääsee esim. rekisteröitymään </a:t>
          </a:r>
          <a:r>
            <a:rPr lang="fi-FI" sz="1100" kern="1200" dirty="0" err="1" smtClean="0"/>
            <a:t>KuntaHR:ään</a:t>
          </a:r>
          <a:r>
            <a:rPr lang="fi-FI" sz="1100" kern="1200" dirty="0" smtClean="0"/>
            <a:t> (aktivoituu yön aikana) ja työntekijä pystyy itse tilaamaan uuden salasanan (salasananvaihdon) </a:t>
          </a:r>
          <a:r>
            <a:rPr lang="fi-FI" sz="1100" kern="1200" dirty="0" err="1" smtClean="0"/>
            <a:t>ESS:iin</a:t>
          </a:r>
          <a:endParaRPr lang="fi-FI" sz="1100" kern="1200" dirty="0"/>
        </a:p>
      </dsp:txBody>
      <dsp:txXfrm>
        <a:off x="4007572" y="133517"/>
        <a:ext cx="1813257" cy="1432775"/>
      </dsp:txXfrm>
    </dsp:sp>
    <dsp:sp modelId="{3FAEEFCF-F9FB-496A-816B-CA580E1E04F7}">
      <dsp:nvSpPr>
        <dsp:cNvPr id="0" name=""/>
        <dsp:cNvSpPr/>
      </dsp:nvSpPr>
      <dsp:spPr>
        <a:xfrm rot="20700000">
          <a:off x="4744118" y="2638410"/>
          <a:ext cx="1750046" cy="570722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7A2AC6A-2679-46CA-A185-DCDCE825C0C3}">
      <dsp:nvSpPr>
        <dsp:cNvPr id="0" name=""/>
        <dsp:cNvSpPr/>
      </dsp:nvSpPr>
      <dsp:spPr>
        <a:xfrm>
          <a:off x="5513145" y="1936335"/>
          <a:ext cx="1902409" cy="15219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Henkilökohtainen matkapuhelinnumero, jotta työntekijä saa henkilöstöetuja, kuten </a:t>
          </a:r>
          <a:r>
            <a:rPr lang="fi-FI" sz="1100" kern="1200" dirty="0" err="1" smtClean="0"/>
            <a:t>ePassin</a:t>
          </a:r>
          <a:r>
            <a:rPr lang="fi-FI" sz="1100" kern="1200" dirty="0" smtClean="0"/>
            <a:t> käyttöönsä vapaa-ajalla</a:t>
          </a:r>
          <a:endParaRPr lang="fi-FI" sz="1100" kern="1200" dirty="0"/>
        </a:p>
      </dsp:txBody>
      <dsp:txXfrm>
        <a:off x="5557721" y="1980911"/>
        <a:ext cx="1813257" cy="143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1.4.2019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1.4.2019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1.4.2019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620FE-ACE8-4E5A-9661-FABB3AF4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Ess</a:t>
            </a:r>
            <a:r>
              <a:rPr lang="fi-FI"/>
              <a:t>-perustietojen kirjaaminen ja muutokset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5875434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65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Ess-perustietojen kirjaaminen ja muutokset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2019-02-08T12:52:59Z</dcterms:created>
  <dcterms:modified xsi:type="dcterms:W3CDTF">2019-04-01T09:35:54Z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