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4F17C2-B489-42ED-89B7-7B4A277C4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4D4BA91-C095-49C1-B98C-742F2CC27D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DD1FF7-B8A8-4370-B141-C1F3AAEE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4FCB32D-7F1B-4B0A-AA0D-000C8F4B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A26DE0-1B05-48A6-9C67-5C588D6A3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46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D9106B-F510-4943-A65B-6543E0D75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E85B61-F110-4E37-AB2F-F4E106954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56D1E6-D398-4AD4-937E-0265C93B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787056-809C-43FA-A137-9EDD9635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8E2F3A-1976-4043-8A22-2CFCD742A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35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377EF5A-43E3-4D88-A6A8-5514F3BC1A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5609C92-437C-49DD-96EA-76601EAC4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E537B4A-8B56-44B9-8CC6-88FE0256E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B60948-BB81-49F3-933D-DBA972A90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AA87A74-D704-419B-9CF5-4EFDC23FC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012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7FB46F-3BAC-4BD7-9BC1-A7FB4644E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86051F-74A2-4D0C-BBBC-41ABFA431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D6D704-16EE-4637-9C47-403043C3B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3A84BA-C297-4DDD-8A19-D1F874989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0D7F3EC-6D41-4904-B817-606375E00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352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6D5B5-EBDC-4B7A-9A47-A6AE62E30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16211FF-CCD9-4CD2-A184-854DD0F7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E10C939-5A3C-4A36-BADD-6D182FE6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87F21D-400F-45D9-8B24-6819C722E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FFE122-92DD-468D-83A7-857C60A87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9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1828E3-2707-4332-A0FE-E683C64A8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9965BF9-9CAC-4451-A35B-87FFC15D5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7498D7-7F10-4CF1-B266-5745238B0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694DD58-7F4D-49CE-BACB-BE7888C3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BA86880-D4B8-461D-88A8-5B806715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3F30278-B18E-466D-A271-04CDA6805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800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099B40-BC48-4F9C-BDBC-9313D78C3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559D19-8B06-48B9-9E45-B0EAF219E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5C186B-D583-4C5A-854A-5701FD093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56A98B9-9A4E-4E86-B9C6-F8E2C43D5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3FCA520-12A2-4127-8D90-1B29F94496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E7EFF84-8FB7-46D9-98C1-E4A75D1C5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9457E152-4749-4CE3-A459-001E9DA0B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CDEED41E-3B76-462D-B0C3-3C31B67F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05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68DCED-6753-4BB3-BD7F-05ED3C55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165C22-787E-4C20-B79A-8F4283A6C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BFCB362-BFF0-4870-9101-3D71F3A0B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61A046D-40B8-4A9D-B079-7015497B7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9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3CB9388-67A0-41FF-A938-C8AE93CF7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59E804C-AEC2-4BFD-AED8-D3CE53A8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71BDFDC-7970-458A-981E-D7B804FA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464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10F2F3-7C83-430C-B2BE-9E557FD42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A1059A-745A-409D-A048-1FE6F2F1E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E77FE92-D47D-4720-A0FA-B3EB9098F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6ED7E0D-3887-4BF7-8026-D1893F769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C031AD4-519D-4D19-88E5-3105C0D52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9694699-3A4C-48D6-933F-15995A1A0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044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58AE3-54B3-4A08-8254-3284AABC7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0529EDB-35CD-4051-9E44-4E3395932D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F950B3-5C50-423B-99BC-C63B77489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5474885-5172-46C3-B9BE-70E1666AE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8ECBB51-4209-4EAC-B486-48A40AD8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2345F19-2BEF-45D2-B553-A4589EF5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4351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940D399-D4ED-4C09-AD89-7B2C8D33E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D0679BC-E8D0-4F7F-988B-71E44308E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FFB78EA-90B4-45EB-94E6-7F7338948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C7227-686A-424C-A5A0-9ED4135BDC15}" type="datetimeFigureOut">
              <a:rPr lang="fi-FI" smtClean="0"/>
              <a:t>8.11.2019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8C84012-D634-4D80-8060-B813FBAB6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B42708-7567-469A-8DF2-CFDE2B998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8815D-B722-4A6A-8061-5142BBEBE8A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263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C717EB-B789-48E7-B541-27AD3C1D9A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Nyky-Suomi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F16F562-CB71-41A7-B225-3D877F35AB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HI03</a:t>
            </a:r>
          </a:p>
          <a:p>
            <a:r>
              <a:rPr lang="fi-FI" dirty="0"/>
              <a:t>Isoverstaan Oppikirjattomuus-hanke</a:t>
            </a:r>
          </a:p>
        </p:txBody>
      </p:sp>
    </p:spTree>
    <p:extLst>
      <p:ext uri="{BB962C8B-B14F-4D97-AF65-F5344CB8AC3E}">
        <p14:creationId xmlns:p14="http://schemas.microsoft.com/office/powerpoint/2010/main" val="358117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36BD47-519F-4FA0-A3C2-21DB347A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Nyky-Suomi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81279D8-413D-450A-AF99-8E515F2AC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Tämän päivän suomalainen yhteiskuntarakenne</a:t>
            </a:r>
          </a:p>
          <a:p>
            <a:r>
              <a:rPr lang="fi-FI" dirty="0"/>
              <a:t>Suomi kaupungistuu kiihtyvällä tahdilla. Suurin osa suomalaisista asuu kaupungeissa. Asuntorakentamisesta suurin osa tapahtuu suurissa kaupungeissa ja niiden läheisyydessä. Pääkaupunkiseutu, Tampere ja Turku muodostavat kolmion, jonka sisällä asuu suuri osa väestöstä.</a:t>
            </a:r>
          </a:p>
          <a:p>
            <a:r>
              <a:rPr lang="fi-FI" dirty="0"/>
              <a:t>Perhekokojen pieneneminen entisestään, yksin asuvien määrän lisääntyminen.</a:t>
            </a:r>
          </a:p>
          <a:p>
            <a:r>
              <a:rPr lang="fi-FI" dirty="0"/>
              <a:t>Elinkeinorakenne on muuttunut entistä palveluvaltaisemmaksi.</a:t>
            </a:r>
          </a:p>
          <a:p>
            <a:r>
              <a:rPr lang="fi-FI" dirty="0"/>
              <a:t>Väestö on entistä koulutetumpaa. Työelämä vaatii tätä, eli on hankala erottaa kehityksen syitä ja seurauksia.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5132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1F9F800-DE89-4EDE-A3F6-FBF01FF3D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Nyky-Suomi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ED8F5A-6DBA-43CE-B843-FE4229C65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Tämän päivän suomalainen yhteiskuntarakenne</a:t>
            </a:r>
          </a:p>
          <a:p>
            <a:r>
              <a:rPr lang="fi-FI" dirty="0"/>
              <a:t>Väestön sosiaalinen rakenne on elinkeinorakenteen muutoksen myötä keskiluokkaistunut, samalla ns. työväenluokan määrä on vähentynyt.</a:t>
            </a:r>
          </a:p>
          <a:p>
            <a:r>
              <a:rPr lang="fi-FI" dirty="0"/>
              <a:t>1900-luvun laman jälkeen yhteiskuntaluokkien välisten erojen kasvu, samalla myös sosiaaliryhmien välisten </a:t>
            </a:r>
            <a:r>
              <a:rPr lang="fi-FI" dirty="0" err="1"/>
              <a:t>varallisuuserojen</a:t>
            </a:r>
            <a:r>
              <a:rPr lang="fi-FI" dirty="0"/>
              <a:t> kasvu.</a:t>
            </a:r>
          </a:p>
          <a:p>
            <a:r>
              <a:rPr lang="fi-FI" dirty="0"/>
              <a:t>Ammatissa toimimattoman (opiskelijat, työttömät, eläkeläiset) aikuisväestön määrä on kasvanut.</a:t>
            </a:r>
          </a:p>
          <a:p>
            <a:r>
              <a:rPr lang="fi-FI" dirty="0"/>
              <a:t>Suomi on pitkään kansainvälistynyt, EU-jäsenyys vaikuttaa kauppasuhteisiin ja ulkopolitiikkaan.  </a:t>
            </a:r>
          </a:p>
        </p:txBody>
      </p:sp>
    </p:spTree>
    <p:extLst>
      <p:ext uri="{BB962C8B-B14F-4D97-AF65-F5344CB8AC3E}">
        <p14:creationId xmlns:p14="http://schemas.microsoft.com/office/powerpoint/2010/main" val="4230043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FB82393-3A04-43F2-9F4E-4948F66F4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Nyky-Suomi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19190A-A488-4186-80D6-CE2690CEB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err="1"/>
              <a:t>Hyvinvointiyhteiskunnan</a:t>
            </a:r>
            <a:r>
              <a:rPr lang="fi-FI" b="1" dirty="0"/>
              <a:t> haasteet nyky-Suomessa</a:t>
            </a:r>
          </a:p>
          <a:p>
            <a:r>
              <a:rPr lang="fi-FI" dirty="0"/>
              <a:t>Hyvinvointivaltion toimintaa ei voida (tai haluta) enää laajentaa, nykyisenkin tason ylläpitäminen on vaikeaa.</a:t>
            </a:r>
          </a:p>
          <a:p>
            <a:r>
              <a:rPr lang="fi-FI" dirty="0"/>
              <a:t>Julkisen talouden vaikeudet ovat tuoneet sosiaalipolitiikkaan markkinatalouden toimintatapoja, esim. yksityistämisiä.</a:t>
            </a:r>
          </a:p>
          <a:p>
            <a:r>
              <a:rPr lang="fi-FI" dirty="0"/>
              <a:t>Globalisaation myötä on koittanut kansainvälinen </a:t>
            </a:r>
            <a:r>
              <a:rPr lang="fi-FI" dirty="0" err="1"/>
              <a:t>verokilpailu</a:t>
            </a:r>
            <a:r>
              <a:rPr lang="fi-FI" dirty="0"/>
              <a:t>, mikä on ollut osaltaan pienentämässä valtion verotuloja.</a:t>
            </a:r>
          </a:p>
          <a:p>
            <a:r>
              <a:rPr lang="fi-FI" dirty="0"/>
              <a:t>Väestön ikääntyminen aiheuttaa haasteita </a:t>
            </a:r>
            <a:r>
              <a:rPr lang="fi-FI" dirty="0" err="1"/>
              <a:t>sosiaali-ja</a:t>
            </a:r>
            <a:r>
              <a:rPr lang="fi-FI" dirty="0"/>
              <a:t> </a:t>
            </a:r>
            <a:r>
              <a:rPr lang="fi-FI" dirty="0" err="1"/>
              <a:t>terveysmenoihin</a:t>
            </a:r>
            <a:r>
              <a:rPr lang="fi-FI" dirty="0"/>
              <a:t> kestävyysvajeen myötä.</a:t>
            </a:r>
          </a:p>
          <a:p>
            <a:r>
              <a:rPr lang="fi-FI" dirty="0"/>
              <a:t>Alueiden erilainen kehitys ja </a:t>
            </a:r>
            <a:r>
              <a:rPr lang="fi-FI" dirty="0" err="1"/>
              <a:t>eriarvoistuminen</a:t>
            </a:r>
            <a:r>
              <a:rPr lang="fi-FI" dirty="0"/>
              <a:t> sisäisen muuttoliikkeen myötä.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916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6CE248-5FC8-4132-B6D2-DE44798D5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Nyky-Suomi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8D35DF-389F-4DE7-942A-EB5051CA6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Politiikan muutos</a:t>
            </a:r>
          </a:p>
          <a:p>
            <a:r>
              <a:rPr lang="fi-FI" dirty="0"/>
              <a:t>Yhteiskunnan kahtiajakautuminen näkyy politiikan koventuneessa retoriikassa.</a:t>
            </a:r>
          </a:p>
          <a:p>
            <a:r>
              <a:rPr lang="fi-FI" dirty="0"/>
              <a:t>Maailmanlaajuiset ilmiöt näkyvät eri tavoin myös Suomen poliittisessa elämässä; esimerkiksi  suhtautumisessa globalisaatioon</a:t>
            </a:r>
            <a:r>
              <a:rPr lang="fi-FI"/>
              <a:t>, ilmastonmuutokseen ja poliittiseen johtajuuteen. </a:t>
            </a:r>
            <a:endParaRPr lang="fi-FI" dirty="0"/>
          </a:p>
          <a:p>
            <a:r>
              <a:rPr lang="fi-FI" dirty="0"/>
              <a:t>Puoluekenttä on muuttunut, aiemmin olleiden ns. kolmen suuren puolueen (Keskusta, Kokoomus ja SDP) kannatus on vähentynyt. Näiden rinnalle ovat nousseet PS ja Vihreät.</a:t>
            </a:r>
          </a:p>
          <a:p>
            <a:r>
              <a:rPr lang="fi-FI" dirty="0"/>
              <a:t>Äänestysvilkkaus kaikissa vaaleissa on laskenut tasaisesti, presidentinvaaleissa äänestetään ahkerimmin.</a:t>
            </a:r>
          </a:p>
          <a:p>
            <a:r>
              <a:rPr lang="fi-FI" dirty="0"/>
              <a:t>Presidentin valtaoikeudet ovat kaventuneet, presidentti-instituutio on edelleen arvostettu.</a:t>
            </a:r>
          </a:p>
        </p:txBody>
      </p:sp>
    </p:spTree>
    <p:extLst>
      <p:ext uri="{BB962C8B-B14F-4D97-AF65-F5344CB8AC3E}">
        <p14:creationId xmlns:p14="http://schemas.microsoft.com/office/powerpoint/2010/main" val="156538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287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Nyky-Suomi</vt:lpstr>
      <vt:lpstr>Nyky-Suomi</vt:lpstr>
      <vt:lpstr>Nyky-Suomi</vt:lpstr>
      <vt:lpstr>Nyky-Suomi</vt:lpstr>
      <vt:lpstr>Nyky-Suomi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maailmansodassa</dc:title>
  <dc:creator>Repo Jani</dc:creator>
  <cp:lastModifiedBy>Repo Jani</cp:lastModifiedBy>
  <cp:revision>14</cp:revision>
  <dcterms:created xsi:type="dcterms:W3CDTF">2019-09-03T13:42:23Z</dcterms:created>
  <dcterms:modified xsi:type="dcterms:W3CDTF">2019-11-08T08:13:38Z</dcterms:modified>
</cp:coreProperties>
</file>